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92" r:id="rId6"/>
    <p:sldId id="293" r:id="rId7"/>
    <p:sldId id="260" r:id="rId8"/>
    <p:sldId id="296" r:id="rId9"/>
    <p:sldId id="297" r:id="rId10"/>
    <p:sldId id="303" r:id="rId11"/>
    <p:sldId id="301" r:id="rId12"/>
    <p:sldId id="302" r:id="rId13"/>
    <p:sldId id="298" r:id="rId14"/>
    <p:sldId id="304" r:id="rId15"/>
    <p:sldId id="294" r:id="rId16"/>
    <p:sldId id="295" r:id="rId17"/>
    <p:sldId id="300" r:id="rId18"/>
    <p:sldId id="289" r:id="rId19"/>
  </p:sldIdLst>
  <p:sldSz cx="12192000" cy="6858000"/>
  <p:notesSz cx="6858000" cy="9144000"/>
  <p:embeddedFontLst>
    <p:embeddedFont>
      <p:font typeface="Barlow" pitchFamily="2" charset="77"/>
      <p:regular r:id="rId21"/>
      <p:bold r:id="rId22"/>
      <p:italic r:id="rId23"/>
      <p:boldItalic r:id="rId24"/>
    </p:embeddedFont>
    <p:embeddedFont>
      <p:font typeface="Barlow ExtraBold" pitchFamily="2" charset="77"/>
      <p:bold r:id="rId25"/>
      <p:italic r:id="rId26"/>
      <p:boldItalic r:id="rId27"/>
    </p:embeddedFont>
    <p:embeddedFont>
      <p:font typeface="Barlow Medium" pitchFamily="2" charset="77"/>
      <p:regular r:id="rId28"/>
      <p:bold r:id="rId29"/>
      <p:italic r:id="rId30"/>
      <p:boldItalic r:id="rId31"/>
    </p:embeddedFont>
    <p:embeddedFont>
      <p:font typeface="Barlow SemiBold" pitchFamily="2" charset="77"/>
      <p:regular r:id="rId32"/>
      <p:bold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iD+o3miYhRfCb+HF2rlKXEjpl99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uhammad Pandu Widodo" initials="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8"/>
    <p:restoredTop sz="94674"/>
  </p:normalViewPr>
  <p:slideViewPr>
    <p:cSldViewPr snapToGrid="0">
      <p:cViewPr varScale="1">
        <p:scale>
          <a:sx n="114" d="100"/>
          <a:sy n="114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67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5450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0615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0834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4884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238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5561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4253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3070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1695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450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8611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6935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4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4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gif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11" Type="http://schemas.openxmlformats.org/officeDocument/2006/relationships/image" Target="../media/image34.png"/><Relationship Id="rId5" Type="http://schemas.openxmlformats.org/officeDocument/2006/relationships/image" Target="../media/image28.gif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gif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295978" y="5983528"/>
            <a:ext cx="6297606" cy="44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1E4E79"/>
                </a:solidFill>
                <a:latin typeface="Open Sans"/>
                <a:ea typeface="Open Sans"/>
                <a:cs typeface="Open Sans"/>
                <a:sym typeface="Open Sans"/>
              </a:rPr>
              <a:t>Muhammad Pandu Widodo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2295978" y="2004250"/>
            <a:ext cx="77357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112B43"/>
                </a:solidFill>
                <a:latin typeface="Barlow"/>
                <a:ea typeface="Barlow"/>
                <a:cs typeface="Barlow"/>
                <a:sym typeface="Barlow"/>
              </a:rPr>
              <a:t>Real-time Chat App</a:t>
            </a: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2295978" y="2497996"/>
            <a:ext cx="8085339" cy="1862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i="1" u="none" strike="noStrike" cap="none" dirty="0" err="1">
                <a:solidFill>
                  <a:srgbClr val="112B43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Socket.IO</a:t>
            </a:r>
            <a:endParaRPr sz="11500" b="0" i="0" u="none" strike="noStrike" cap="none" dirty="0">
              <a:solidFill>
                <a:srgbClr val="000000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7" name="Google Shape;86;p1">
            <a:extLst>
              <a:ext uri="{FF2B5EF4-FFF2-40B4-BE49-F238E27FC236}">
                <a16:creationId xmlns:a16="http://schemas.microsoft.com/office/drawing/2014/main" id="{F4A8542F-FBE8-413F-BFBC-091E33042E68}"/>
              </a:ext>
            </a:extLst>
          </p:cNvPr>
          <p:cNvSpPr txBox="1"/>
          <p:nvPr/>
        </p:nvSpPr>
        <p:spPr>
          <a:xfrm>
            <a:off x="2295978" y="6172205"/>
            <a:ext cx="5397914" cy="44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11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Agustus</a:t>
            </a:r>
            <a:r>
              <a:rPr lang="en-US" sz="11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2021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13460132-956B-BE45-9AA9-223D6386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978" y="294786"/>
            <a:ext cx="1542722" cy="719937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AA75BDF7-AA6D-234B-86D2-57790EB3D4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85" r="61793"/>
          <a:stretch/>
        </p:blipFill>
        <p:spPr>
          <a:xfrm>
            <a:off x="10866233" y="5673086"/>
            <a:ext cx="987513" cy="945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95;p45">
            <a:extLst>
              <a:ext uri="{FF2B5EF4-FFF2-40B4-BE49-F238E27FC236}">
                <a16:creationId xmlns:a16="http://schemas.microsoft.com/office/drawing/2014/main" id="{5CD8A142-C57A-664C-90EB-C2562E63E044}"/>
              </a:ext>
            </a:extLst>
          </p:cNvPr>
          <p:cNvSpPr txBox="1"/>
          <p:nvPr/>
        </p:nvSpPr>
        <p:spPr>
          <a:xfrm>
            <a:off x="2174699" y="1479842"/>
            <a:ext cx="520740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Instalasi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library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Socket.IO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di Angular</a:t>
            </a:r>
            <a:endParaRPr sz="11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6642D68-89AA-8E44-AD26-99850201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022" y="1959408"/>
            <a:ext cx="4965700" cy="4419600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9B9E9C6-838C-1D47-952A-60C677431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699" y="5566208"/>
            <a:ext cx="3403600" cy="812800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B419A8-AE9B-B94B-A354-9CB35CB47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699" y="1983159"/>
            <a:ext cx="3340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1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95;p45">
            <a:extLst>
              <a:ext uri="{FF2B5EF4-FFF2-40B4-BE49-F238E27FC236}">
                <a16:creationId xmlns:a16="http://schemas.microsoft.com/office/drawing/2014/main" id="{5CD8A142-C57A-664C-90EB-C2562E63E044}"/>
              </a:ext>
            </a:extLst>
          </p:cNvPr>
          <p:cNvSpPr txBox="1"/>
          <p:nvPr/>
        </p:nvSpPr>
        <p:spPr>
          <a:xfrm>
            <a:off x="2174700" y="1479842"/>
            <a:ext cx="4190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Inisiasi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Koneksi</a:t>
            </a:r>
            <a:endParaRPr sz="11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F4031DC-8377-0B43-A3CC-6B8C8A24E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861" y="2111363"/>
            <a:ext cx="3706427" cy="386757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C12AA0D-9D08-EC44-9968-647A4D650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088" y="2028099"/>
            <a:ext cx="4094346" cy="204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2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5;p45">
            <a:extLst>
              <a:ext uri="{FF2B5EF4-FFF2-40B4-BE49-F238E27FC236}">
                <a16:creationId xmlns:a16="http://schemas.microsoft.com/office/drawing/2014/main" id="{1D4AC7D3-A6FC-8A48-8232-453A04B528E7}"/>
              </a:ext>
            </a:extLst>
          </p:cNvPr>
          <p:cNvSpPr txBox="1"/>
          <p:nvPr/>
        </p:nvSpPr>
        <p:spPr>
          <a:xfrm>
            <a:off x="2174700" y="1406939"/>
            <a:ext cx="4190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Mengirim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Pesan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ke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Server </a:t>
            </a:r>
            <a:r>
              <a:rPr lang="en-US" sz="1100" i="1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(</a:t>
            </a:r>
            <a:r>
              <a:rPr lang="en-US" sz="1100" i="1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sisi</a:t>
            </a:r>
            <a:r>
              <a:rPr lang="en-US" sz="1100" i="1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1100" i="1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pengirim</a:t>
            </a:r>
            <a:r>
              <a:rPr lang="en-US" sz="1100" i="1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)</a:t>
            </a:r>
            <a:endParaRPr sz="11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0F8E1E7-4CA4-734A-BCF1-6377B7A7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583" y="2051501"/>
            <a:ext cx="4025378" cy="3051020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808C6A5-0B28-634E-8F02-79B09A8324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130"/>
          <a:stretch/>
        </p:blipFill>
        <p:spPr>
          <a:xfrm>
            <a:off x="6270083" y="2051501"/>
            <a:ext cx="5765800" cy="1281447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72F57F2-9D33-A949-8DDD-6F033C3D0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0083" y="3577011"/>
            <a:ext cx="58039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95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95;p45">
            <a:extLst>
              <a:ext uri="{FF2B5EF4-FFF2-40B4-BE49-F238E27FC236}">
                <a16:creationId xmlns:a16="http://schemas.microsoft.com/office/drawing/2014/main" id="{5CD8A142-C57A-664C-90EB-C2562E63E044}"/>
              </a:ext>
            </a:extLst>
          </p:cNvPr>
          <p:cNvSpPr txBox="1"/>
          <p:nvPr/>
        </p:nvSpPr>
        <p:spPr>
          <a:xfrm>
            <a:off x="2174700" y="1479842"/>
            <a:ext cx="419073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Menerima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Pesan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di Server</a:t>
            </a:r>
            <a:endParaRPr sz="11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6C81332-844C-B749-84B0-0D38D641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00" y="2520891"/>
            <a:ext cx="5562600" cy="156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6738DD-E1FC-4143-BC97-40107C66C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700" y="2048404"/>
            <a:ext cx="35687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AE2A6-9B7F-5744-B73F-9228E02CE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666" y="2520891"/>
            <a:ext cx="30734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5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295;p45">
            <a:extLst>
              <a:ext uri="{FF2B5EF4-FFF2-40B4-BE49-F238E27FC236}">
                <a16:creationId xmlns:a16="http://schemas.microsoft.com/office/drawing/2014/main" id="{1D4AC7D3-A6FC-8A48-8232-453A04B528E7}"/>
              </a:ext>
            </a:extLst>
          </p:cNvPr>
          <p:cNvSpPr txBox="1"/>
          <p:nvPr/>
        </p:nvSpPr>
        <p:spPr>
          <a:xfrm>
            <a:off x="2174700" y="1424585"/>
            <a:ext cx="56423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Menerima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Pesan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dari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Server </a:t>
            </a:r>
            <a:r>
              <a:rPr lang="en-US" i="1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(</a:t>
            </a:r>
            <a:r>
              <a:rPr lang="en-US" i="1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sisi</a:t>
            </a:r>
            <a:r>
              <a:rPr lang="en-US" i="1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i="1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penerima</a:t>
            </a:r>
            <a:r>
              <a:rPr lang="en-US" i="1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)</a:t>
            </a:r>
            <a:endParaRPr sz="1100" i="1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412575-54C4-9C4C-8C1F-6BF12E670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066" y="1923898"/>
            <a:ext cx="6261100" cy="1854200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7474AF-CCBB-E74C-A172-4440E8F14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700" y="1923898"/>
            <a:ext cx="31623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9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What’s Next?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2231142" y="1519856"/>
            <a:ext cx="2814991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Websocket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tidak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hanya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untuk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membuat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aplikasi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chat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saja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.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Tetapi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berbagai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aplikasi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yang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membutuhkan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interaksi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real-time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antara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browser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dengan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server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dapat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dibuat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dengan</a:t>
            </a:r>
            <a:r>
              <a:rPr lang="en-US" sz="1800" b="1" dirty="0">
                <a:solidFill>
                  <a:srgbClr val="112B43"/>
                </a:solidFill>
                <a:latin typeface="Barlow Medium"/>
                <a:sym typeface="Barlow Medium"/>
              </a:rPr>
              <a:t> </a:t>
            </a:r>
            <a:r>
              <a:rPr lang="en-US" sz="1800" b="1" dirty="0" err="1">
                <a:solidFill>
                  <a:srgbClr val="112B43"/>
                </a:solidFill>
                <a:latin typeface="Barlow Medium"/>
                <a:sym typeface="Barlow Medium"/>
              </a:rPr>
              <a:t>Websocket</a:t>
            </a:r>
            <a:endParaRPr dirty="0"/>
          </a:p>
        </p:txBody>
      </p:sp>
      <p:pic>
        <p:nvPicPr>
          <p:cNvPr id="161" name="Google Shape;598;p18" descr="A screenshot of a computer&#10;&#10;Description automatically generated">
            <a:extLst>
              <a:ext uri="{FF2B5EF4-FFF2-40B4-BE49-F238E27FC236}">
                <a16:creationId xmlns:a16="http://schemas.microsoft.com/office/drawing/2014/main" id="{7DBC6FE8-B4C0-C240-8C8F-69F4191A54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1171" y="972676"/>
            <a:ext cx="3499287" cy="1971714"/>
          </a:xfrm>
          <a:prstGeom prst="roundRect">
            <a:avLst>
              <a:gd name="adj" fmla="val 1508"/>
            </a:avLst>
          </a:prstGeom>
          <a:solidFill>
            <a:srgbClr val="ECECEC"/>
          </a:solidFill>
          <a:ln>
            <a:noFill/>
          </a:ln>
          <a:effectLst>
            <a:outerShdw blurRad="127000" dist="25400" dir="2700000" algn="ctr" rotWithShape="0">
              <a:srgbClr val="1E4E79">
                <a:alpha val="40000"/>
              </a:srgbClr>
            </a:outerShdw>
          </a:effectLst>
        </p:spPr>
      </p:pic>
      <p:pic>
        <p:nvPicPr>
          <p:cNvPr id="162" name="Google Shape;601;p18" descr="A picture containing food, table, sitting, different&#10;&#10;Description automatically generated">
            <a:extLst>
              <a:ext uri="{FF2B5EF4-FFF2-40B4-BE49-F238E27FC236}">
                <a16:creationId xmlns:a16="http://schemas.microsoft.com/office/drawing/2014/main" id="{2DF5E7EB-168A-3940-A602-40968789E36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5415" y="3450763"/>
            <a:ext cx="3665043" cy="2065111"/>
          </a:xfrm>
          <a:prstGeom prst="roundRect">
            <a:avLst>
              <a:gd name="adj" fmla="val 1508"/>
            </a:avLst>
          </a:prstGeom>
          <a:solidFill>
            <a:srgbClr val="ECECEC"/>
          </a:solidFill>
          <a:ln>
            <a:noFill/>
          </a:ln>
          <a:effectLst>
            <a:outerShdw blurRad="127000" dist="25400" dir="2700000" algn="ctr" rotWithShape="0">
              <a:srgbClr val="1E4E79">
                <a:alpha val="40000"/>
              </a:srgbClr>
            </a:outerShdw>
          </a:effectLst>
        </p:spPr>
      </p:pic>
      <p:pic>
        <p:nvPicPr>
          <p:cNvPr id="163" name="Google Shape;602;p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713E7D-DCA3-FF43-83D5-CBDA2C8FD92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1741" y="1667992"/>
            <a:ext cx="3499287" cy="1971714"/>
          </a:xfrm>
          <a:prstGeom prst="roundRect">
            <a:avLst>
              <a:gd name="adj" fmla="val 1508"/>
            </a:avLst>
          </a:prstGeom>
          <a:solidFill>
            <a:srgbClr val="ECECEC"/>
          </a:solidFill>
          <a:ln>
            <a:noFill/>
          </a:ln>
          <a:effectLst>
            <a:outerShdw blurRad="127000" dist="25400" dir="2700000" algn="ctr" rotWithShape="0">
              <a:srgbClr val="1E4E79">
                <a:alpha val="40000"/>
              </a:srgbClr>
            </a:outerShdw>
          </a:effectLst>
        </p:spPr>
      </p:pic>
      <p:pic>
        <p:nvPicPr>
          <p:cNvPr id="164" name="Google Shape;603;p18" descr="A screen shot of a computer&#10;&#10;Description automatically generated">
            <a:extLst>
              <a:ext uri="{FF2B5EF4-FFF2-40B4-BE49-F238E27FC236}">
                <a16:creationId xmlns:a16="http://schemas.microsoft.com/office/drawing/2014/main" id="{C8477ECB-B6F5-F94C-B066-2F39CA72CB4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08991" y="3880905"/>
            <a:ext cx="3886918" cy="2190129"/>
          </a:xfrm>
          <a:prstGeom prst="roundRect">
            <a:avLst>
              <a:gd name="adj" fmla="val 1508"/>
            </a:avLst>
          </a:prstGeom>
          <a:solidFill>
            <a:srgbClr val="ECECEC"/>
          </a:solidFill>
          <a:ln>
            <a:noFill/>
          </a:ln>
          <a:effectLst>
            <a:outerShdw blurRad="127000" dist="25400" dir="2700000" algn="ctr" rotWithShape="0">
              <a:srgbClr val="1E4E79">
                <a:alpha val="40000"/>
              </a:srgbClr>
            </a:outerShdw>
          </a:effectLst>
        </p:spPr>
      </p:pic>
      <p:grpSp>
        <p:nvGrpSpPr>
          <p:cNvPr id="165" name="Google Shape;604;p18">
            <a:extLst>
              <a:ext uri="{FF2B5EF4-FFF2-40B4-BE49-F238E27FC236}">
                <a16:creationId xmlns:a16="http://schemas.microsoft.com/office/drawing/2014/main" id="{8E22C3E6-DDF8-0B47-9146-844360CC272C}"/>
              </a:ext>
            </a:extLst>
          </p:cNvPr>
          <p:cNvGrpSpPr/>
          <p:nvPr/>
        </p:nvGrpSpPr>
        <p:grpSpPr>
          <a:xfrm>
            <a:off x="7922098" y="4356759"/>
            <a:ext cx="442062" cy="442062"/>
            <a:chOff x="8356609" y="987108"/>
            <a:chExt cx="757774" cy="757774"/>
          </a:xfrm>
        </p:grpSpPr>
        <p:sp>
          <p:nvSpPr>
            <p:cNvPr id="166" name="Google Shape;605;p18">
              <a:extLst>
                <a:ext uri="{FF2B5EF4-FFF2-40B4-BE49-F238E27FC236}">
                  <a16:creationId xmlns:a16="http://schemas.microsoft.com/office/drawing/2014/main" id="{AF6E999E-70BF-9645-8B2B-0ADC14F5E575}"/>
                </a:ext>
              </a:extLst>
            </p:cNvPr>
            <p:cNvSpPr/>
            <p:nvPr/>
          </p:nvSpPr>
          <p:spPr>
            <a:xfrm>
              <a:off x="8356609" y="987108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7" name="Google Shape;606;p18">
              <a:extLst>
                <a:ext uri="{FF2B5EF4-FFF2-40B4-BE49-F238E27FC236}">
                  <a16:creationId xmlns:a16="http://schemas.microsoft.com/office/drawing/2014/main" id="{CD103A67-148F-3444-9940-8AA0F960BB4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509828" y="1140327"/>
              <a:ext cx="451336" cy="4513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607;p18">
            <a:extLst>
              <a:ext uri="{FF2B5EF4-FFF2-40B4-BE49-F238E27FC236}">
                <a16:creationId xmlns:a16="http://schemas.microsoft.com/office/drawing/2014/main" id="{BC5DE145-BB75-AD43-AA23-057970AC1CB2}"/>
              </a:ext>
            </a:extLst>
          </p:cNvPr>
          <p:cNvGrpSpPr/>
          <p:nvPr/>
        </p:nvGrpSpPr>
        <p:grpSpPr>
          <a:xfrm>
            <a:off x="9362442" y="3500236"/>
            <a:ext cx="442062" cy="442062"/>
            <a:chOff x="8593576" y="1816705"/>
            <a:chExt cx="757774" cy="757774"/>
          </a:xfrm>
        </p:grpSpPr>
        <p:sp>
          <p:nvSpPr>
            <p:cNvPr id="169" name="Google Shape;608;p18">
              <a:extLst>
                <a:ext uri="{FF2B5EF4-FFF2-40B4-BE49-F238E27FC236}">
                  <a16:creationId xmlns:a16="http://schemas.microsoft.com/office/drawing/2014/main" id="{3A2A7851-D4F3-434D-A330-77A70DF5E9B9}"/>
                </a:ext>
              </a:extLst>
            </p:cNvPr>
            <p:cNvSpPr/>
            <p:nvPr/>
          </p:nvSpPr>
          <p:spPr>
            <a:xfrm>
              <a:off x="8593576" y="1816705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" name="Google Shape;609;p18" descr="A picture containing flower&#10;&#10;Description automatically generated">
              <a:extLst>
                <a:ext uri="{FF2B5EF4-FFF2-40B4-BE49-F238E27FC236}">
                  <a16:creationId xmlns:a16="http://schemas.microsoft.com/office/drawing/2014/main" id="{56D168FB-E0B1-EF46-9B80-F9F71A20A0C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74465"/>
            <a:stretch/>
          </p:blipFill>
          <p:spPr>
            <a:xfrm>
              <a:off x="8742490" y="1965931"/>
              <a:ext cx="459945" cy="4593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610;p18">
            <a:extLst>
              <a:ext uri="{FF2B5EF4-FFF2-40B4-BE49-F238E27FC236}">
                <a16:creationId xmlns:a16="http://schemas.microsoft.com/office/drawing/2014/main" id="{6ADD0C00-15FB-7043-AB2B-C4502F5F4E9E}"/>
              </a:ext>
            </a:extLst>
          </p:cNvPr>
          <p:cNvGrpSpPr/>
          <p:nvPr/>
        </p:nvGrpSpPr>
        <p:grpSpPr>
          <a:xfrm>
            <a:off x="6090071" y="5244890"/>
            <a:ext cx="442062" cy="442062"/>
            <a:chOff x="9084290" y="726826"/>
            <a:chExt cx="757774" cy="757774"/>
          </a:xfrm>
        </p:grpSpPr>
        <p:sp>
          <p:nvSpPr>
            <p:cNvPr id="172" name="Google Shape;611;p18">
              <a:extLst>
                <a:ext uri="{FF2B5EF4-FFF2-40B4-BE49-F238E27FC236}">
                  <a16:creationId xmlns:a16="http://schemas.microsoft.com/office/drawing/2014/main" id="{1279C36F-883A-B34C-BD64-B871145F0D58}"/>
                </a:ext>
              </a:extLst>
            </p:cNvPr>
            <p:cNvSpPr/>
            <p:nvPr/>
          </p:nvSpPr>
          <p:spPr>
            <a:xfrm>
              <a:off x="9084290" y="726826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612;p1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6E02091-0628-F648-9EDD-5C419B0FB1EE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r="63607"/>
            <a:stretch/>
          </p:blipFill>
          <p:spPr>
            <a:xfrm>
              <a:off x="9191527" y="837164"/>
              <a:ext cx="543301" cy="537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613;p18">
            <a:extLst>
              <a:ext uri="{FF2B5EF4-FFF2-40B4-BE49-F238E27FC236}">
                <a16:creationId xmlns:a16="http://schemas.microsoft.com/office/drawing/2014/main" id="{3FC88824-C0C5-834D-B9DB-C6EF19F4365A}"/>
              </a:ext>
            </a:extLst>
          </p:cNvPr>
          <p:cNvGrpSpPr/>
          <p:nvPr/>
        </p:nvGrpSpPr>
        <p:grpSpPr>
          <a:xfrm>
            <a:off x="7691741" y="574219"/>
            <a:ext cx="442062" cy="442062"/>
            <a:chOff x="10566136" y="1239400"/>
            <a:chExt cx="757774" cy="757774"/>
          </a:xfrm>
        </p:grpSpPr>
        <p:sp>
          <p:nvSpPr>
            <p:cNvPr id="175" name="Google Shape;614;p18">
              <a:extLst>
                <a:ext uri="{FF2B5EF4-FFF2-40B4-BE49-F238E27FC236}">
                  <a16:creationId xmlns:a16="http://schemas.microsoft.com/office/drawing/2014/main" id="{BED0FFF3-3154-3048-AE41-2C39007A52E9}"/>
                </a:ext>
              </a:extLst>
            </p:cNvPr>
            <p:cNvSpPr/>
            <p:nvPr/>
          </p:nvSpPr>
          <p:spPr>
            <a:xfrm>
              <a:off x="10566136" y="1239400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6" name="Google Shape;615;p18" descr="A close up of a sign&#10;&#10;Description automatically generated">
              <a:extLst>
                <a:ext uri="{FF2B5EF4-FFF2-40B4-BE49-F238E27FC236}">
                  <a16:creationId xmlns:a16="http://schemas.microsoft.com/office/drawing/2014/main" id="{20EB90D3-BE12-0743-B337-987D5390405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636414" y="1439705"/>
              <a:ext cx="614664" cy="3757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" name="Google Shape;616;p18">
            <a:extLst>
              <a:ext uri="{FF2B5EF4-FFF2-40B4-BE49-F238E27FC236}">
                <a16:creationId xmlns:a16="http://schemas.microsoft.com/office/drawing/2014/main" id="{6A5DF913-8422-4844-9AD6-479F58A29177}"/>
              </a:ext>
            </a:extLst>
          </p:cNvPr>
          <p:cNvGrpSpPr/>
          <p:nvPr/>
        </p:nvGrpSpPr>
        <p:grpSpPr>
          <a:xfrm>
            <a:off x="10949972" y="2086469"/>
            <a:ext cx="442062" cy="442062"/>
            <a:chOff x="10755071" y="3071558"/>
            <a:chExt cx="757774" cy="757774"/>
          </a:xfrm>
        </p:grpSpPr>
        <p:sp>
          <p:nvSpPr>
            <p:cNvPr id="178" name="Google Shape;617;p18">
              <a:extLst>
                <a:ext uri="{FF2B5EF4-FFF2-40B4-BE49-F238E27FC236}">
                  <a16:creationId xmlns:a16="http://schemas.microsoft.com/office/drawing/2014/main" id="{0CAD65A0-0E1B-C145-A8DC-778F69E454F6}"/>
                </a:ext>
              </a:extLst>
            </p:cNvPr>
            <p:cNvSpPr/>
            <p:nvPr/>
          </p:nvSpPr>
          <p:spPr>
            <a:xfrm>
              <a:off x="10755071" y="3071558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9" name="Google Shape;618;p18" descr="A close up of a sign&#10;&#10;Description automatically generated">
              <a:extLst>
                <a:ext uri="{FF2B5EF4-FFF2-40B4-BE49-F238E27FC236}">
                  <a16:creationId xmlns:a16="http://schemas.microsoft.com/office/drawing/2014/main" id="{AC862D48-1239-6544-A469-6FBC5C618E4C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r="57813"/>
            <a:stretch/>
          </p:blipFill>
          <p:spPr>
            <a:xfrm>
              <a:off x="10829140" y="3142104"/>
              <a:ext cx="609636" cy="6039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619;p18">
            <a:extLst>
              <a:ext uri="{FF2B5EF4-FFF2-40B4-BE49-F238E27FC236}">
                <a16:creationId xmlns:a16="http://schemas.microsoft.com/office/drawing/2014/main" id="{07DE7C3F-DE07-3F46-8B97-8867C56F47C7}"/>
              </a:ext>
            </a:extLst>
          </p:cNvPr>
          <p:cNvGrpSpPr/>
          <p:nvPr/>
        </p:nvGrpSpPr>
        <p:grpSpPr>
          <a:xfrm>
            <a:off x="8890447" y="1470417"/>
            <a:ext cx="442062" cy="442062"/>
            <a:chOff x="9997297" y="2243346"/>
            <a:chExt cx="757774" cy="757774"/>
          </a:xfrm>
        </p:grpSpPr>
        <p:sp>
          <p:nvSpPr>
            <p:cNvPr id="181" name="Google Shape;620;p18">
              <a:extLst>
                <a:ext uri="{FF2B5EF4-FFF2-40B4-BE49-F238E27FC236}">
                  <a16:creationId xmlns:a16="http://schemas.microsoft.com/office/drawing/2014/main" id="{D5613A76-ACF9-6E4E-A1F8-D41FF2995139}"/>
                </a:ext>
              </a:extLst>
            </p:cNvPr>
            <p:cNvSpPr/>
            <p:nvPr/>
          </p:nvSpPr>
          <p:spPr>
            <a:xfrm>
              <a:off x="9997297" y="2243346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2" name="Google Shape;621;p1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4F1475B-D2D8-D74D-AD33-928F4F426BD7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059076" y="2461742"/>
              <a:ext cx="610729" cy="3389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622;p18">
            <a:extLst>
              <a:ext uri="{FF2B5EF4-FFF2-40B4-BE49-F238E27FC236}">
                <a16:creationId xmlns:a16="http://schemas.microsoft.com/office/drawing/2014/main" id="{62EDEACC-8ED1-9844-ACA2-0615AE61EDB7}"/>
              </a:ext>
            </a:extLst>
          </p:cNvPr>
          <p:cNvGrpSpPr/>
          <p:nvPr/>
        </p:nvGrpSpPr>
        <p:grpSpPr>
          <a:xfrm>
            <a:off x="8628396" y="5775893"/>
            <a:ext cx="442062" cy="442062"/>
            <a:chOff x="10566136" y="1239400"/>
            <a:chExt cx="757774" cy="757774"/>
          </a:xfrm>
        </p:grpSpPr>
        <p:sp>
          <p:nvSpPr>
            <p:cNvPr id="184" name="Google Shape;623;p18">
              <a:extLst>
                <a:ext uri="{FF2B5EF4-FFF2-40B4-BE49-F238E27FC236}">
                  <a16:creationId xmlns:a16="http://schemas.microsoft.com/office/drawing/2014/main" id="{ECC6F26D-267E-6740-8F85-F743BE5A8DBB}"/>
                </a:ext>
              </a:extLst>
            </p:cNvPr>
            <p:cNvSpPr/>
            <p:nvPr/>
          </p:nvSpPr>
          <p:spPr>
            <a:xfrm>
              <a:off x="10566136" y="1239400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5" name="Google Shape;624;p18" descr="A close up of a sign&#10;&#10;Description automatically generated">
              <a:extLst>
                <a:ext uri="{FF2B5EF4-FFF2-40B4-BE49-F238E27FC236}">
                  <a16:creationId xmlns:a16="http://schemas.microsoft.com/office/drawing/2014/main" id="{470AFAA8-D45B-EA4F-9D4B-515B5090C024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0636414" y="1439705"/>
              <a:ext cx="614664" cy="3757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625;p18">
            <a:extLst>
              <a:ext uri="{FF2B5EF4-FFF2-40B4-BE49-F238E27FC236}">
                <a16:creationId xmlns:a16="http://schemas.microsoft.com/office/drawing/2014/main" id="{6FFCD1D2-EC4E-4A43-AA26-53BC40D4E99B}"/>
              </a:ext>
            </a:extLst>
          </p:cNvPr>
          <p:cNvGrpSpPr/>
          <p:nvPr/>
        </p:nvGrpSpPr>
        <p:grpSpPr>
          <a:xfrm>
            <a:off x="5968363" y="2653849"/>
            <a:ext cx="442062" cy="442062"/>
            <a:chOff x="8552787" y="1964297"/>
            <a:chExt cx="757774" cy="757774"/>
          </a:xfrm>
        </p:grpSpPr>
        <p:sp>
          <p:nvSpPr>
            <p:cNvPr id="187" name="Google Shape;626;p18">
              <a:extLst>
                <a:ext uri="{FF2B5EF4-FFF2-40B4-BE49-F238E27FC236}">
                  <a16:creationId xmlns:a16="http://schemas.microsoft.com/office/drawing/2014/main" id="{BF6E160B-6059-3343-8938-C42BF9CA985A}"/>
                </a:ext>
              </a:extLst>
            </p:cNvPr>
            <p:cNvSpPr/>
            <p:nvPr/>
          </p:nvSpPr>
          <p:spPr>
            <a:xfrm>
              <a:off x="8552787" y="1964297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8" name="Google Shape;627;p18" descr="A close up of a logo&#10;&#10;Description automatically generated">
              <a:extLst>
                <a:ext uri="{FF2B5EF4-FFF2-40B4-BE49-F238E27FC236}">
                  <a16:creationId xmlns:a16="http://schemas.microsoft.com/office/drawing/2014/main" id="{2E0F44AB-C49D-B444-9A66-AA5E5CC3B845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669831" y="2148976"/>
              <a:ext cx="552318" cy="381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628;p18">
            <a:extLst>
              <a:ext uri="{FF2B5EF4-FFF2-40B4-BE49-F238E27FC236}">
                <a16:creationId xmlns:a16="http://schemas.microsoft.com/office/drawing/2014/main" id="{85A4301F-114D-524D-9428-CAD0F3DC103E}"/>
              </a:ext>
            </a:extLst>
          </p:cNvPr>
          <p:cNvGrpSpPr/>
          <p:nvPr/>
        </p:nvGrpSpPr>
        <p:grpSpPr>
          <a:xfrm>
            <a:off x="11258933" y="3659874"/>
            <a:ext cx="442062" cy="442062"/>
            <a:chOff x="10768274" y="1964297"/>
            <a:chExt cx="757774" cy="757774"/>
          </a:xfrm>
        </p:grpSpPr>
        <p:sp>
          <p:nvSpPr>
            <p:cNvPr id="190" name="Google Shape;629;p18">
              <a:extLst>
                <a:ext uri="{FF2B5EF4-FFF2-40B4-BE49-F238E27FC236}">
                  <a16:creationId xmlns:a16="http://schemas.microsoft.com/office/drawing/2014/main" id="{2D03FEA7-726B-FA42-93E7-16F8EAD3F168}"/>
                </a:ext>
              </a:extLst>
            </p:cNvPr>
            <p:cNvSpPr/>
            <p:nvPr/>
          </p:nvSpPr>
          <p:spPr>
            <a:xfrm>
              <a:off x="10768274" y="1964297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630;p18">
              <a:extLst>
                <a:ext uri="{FF2B5EF4-FFF2-40B4-BE49-F238E27FC236}">
                  <a16:creationId xmlns:a16="http://schemas.microsoft.com/office/drawing/2014/main" id="{1F65A973-DDF7-904C-B511-403686F73135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10877220" y="2069535"/>
              <a:ext cx="539881" cy="5398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631;p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6F83BF-78F5-DC4F-A7A0-A486E32F04AA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l="24667" r="25000" b="5321"/>
          <a:stretch/>
        </p:blipFill>
        <p:spPr>
          <a:xfrm>
            <a:off x="5372853" y="751645"/>
            <a:ext cx="447639" cy="442062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3" name="Google Shape;632;p18">
            <a:extLst>
              <a:ext uri="{FF2B5EF4-FFF2-40B4-BE49-F238E27FC236}">
                <a16:creationId xmlns:a16="http://schemas.microsoft.com/office/drawing/2014/main" id="{3EF9B7B6-3F87-EE4C-B979-D9D4F6498474}"/>
              </a:ext>
            </a:extLst>
          </p:cNvPr>
          <p:cNvGrpSpPr/>
          <p:nvPr/>
        </p:nvGrpSpPr>
        <p:grpSpPr>
          <a:xfrm>
            <a:off x="7470710" y="2462900"/>
            <a:ext cx="442062" cy="442062"/>
            <a:chOff x="6290726" y="1098464"/>
            <a:chExt cx="757774" cy="757774"/>
          </a:xfrm>
        </p:grpSpPr>
        <p:sp>
          <p:nvSpPr>
            <p:cNvPr id="194" name="Google Shape;633;p18">
              <a:extLst>
                <a:ext uri="{FF2B5EF4-FFF2-40B4-BE49-F238E27FC236}">
                  <a16:creationId xmlns:a16="http://schemas.microsoft.com/office/drawing/2014/main" id="{101FC62A-A19B-B647-93BF-ED792CF62A56}"/>
                </a:ext>
              </a:extLst>
            </p:cNvPr>
            <p:cNvSpPr/>
            <p:nvPr/>
          </p:nvSpPr>
          <p:spPr>
            <a:xfrm>
              <a:off x="6290726" y="1098464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" name="Google Shape;634;p18" descr="A picture containing graphics, drawing&#10;&#10;Description automatically generated">
              <a:extLst>
                <a:ext uri="{FF2B5EF4-FFF2-40B4-BE49-F238E27FC236}">
                  <a16:creationId xmlns:a16="http://schemas.microsoft.com/office/drawing/2014/main" id="{5687CF55-8BC3-4245-9078-F150DED3A237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6492024" y="1210968"/>
              <a:ext cx="355178" cy="5327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Google Shape;635;p18">
            <a:extLst>
              <a:ext uri="{FF2B5EF4-FFF2-40B4-BE49-F238E27FC236}">
                <a16:creationId xmlns:a16="http://schemas.microsoft.com/office/drawing/2014/main" id="{8B0DFD7A-3DC2-D84F-A393-4CC1A19132C8}"/>
              </a:ext>
            </a:extLst>
          </p:cNvPr>
          <p:cNvGrpSpPr/>
          <p:nvPr/>
        </p:nvGrpSpPr>
        <p:grpSpPr>
          <a:xfrm>
            <a:off x="5215509" y="3278491"/>
            <a:ext cx="442062" cy="442062"/>
            <a:chOff x="8905676" y="4679768"/>
            <a:chExt cx="757774" cy="757774"/>
          </a:xfrm>
        </p:grpSpPr>
        <p:sp>
          <p:nvSpPr>
            <p:cNvPr id="197" name="Google Shape;636;p18">
              <a:extLst>
                <a:ext uri="{FF2B5EF4-FFF2-40B4-BE49-F238E27FC236}">
                  <a16:creationId xmlns:a16="http://schemas.microsoft.com/office/drawing/2014/main" id="{E6D98772-6F8D-8B40-B098-FED113883A09}"/>
                </a:ext>
              </a:extLst>
            </p:cNvPr>
            <p:cNvSpPr/>
            <p:nvPr/>
          </p:nvSpPr>
          <p:spPr>
            <a:xfrm>
              <a:off x="8905676" y="4679768"/>
              <a:ext cx="757774" cy="757774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7000" dist="25400" dir="2700000" algn="tl" rotWithShape="0">
                <a:srgbClr val="00B0F0">
                  <a:alpha val="2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8" name="Google Shape;637;p18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DDF2C883-E05B-7F49-8339-16F18EEF9C05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 l="2578" t="3358" r="68184" b="4244"/>
            <a:stretch/>
          </p:blipFill>
          <p:spPr>
            <a:xfrm>
              <a:off x="9015217" y="4797045"/>
              <a:ext cx="538691" cy="52322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47040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What’s Next?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2899453" y="1131342"/>
            <a:ext cx="6393094" cy="98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34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12B43"/>
                </a:solidFill>
                <a:latin typeface="Barlow Medium"/>
                <a:sym typeface="Barlow Medium"/>
              </a:rPr>
              <a:t>What it takes to build something like WhatsApp or Telegram?</a:t>
            </a:r>
            <a:endParaRPr sz="1800" dirty="0"/>
          </a:p>
        </p:txBody>
      </p:sp>
      <p:sp>
        <p:nvSpPr>
          <p:cNvPr id="42" name="Google Shape;295;p45">
            <a:extLst>
              <a:ext uri="{FF2B5EF4-FFF2-40B4-BE49-F238E27FC236}">
                <a16:creationId xmlns:a16="http://schemas.microsoft.com/office/drawing/2014/main" id="{9347F4D0-4051-7045-8CAE-D7BB3AF21E45}"/>
              </a:ext>
            </a:extLst>
          </p:cNvPr>
          <p:cNvSpPr txBox="1"/>
          <p:nvPr/>
        </p:nvSpPr>
        <p:spPr>
          <a:xfrm>
            <a:off x="2174700" y="2460800"/>
            <a:ext cx="7412062" cy="113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ts val="266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Apa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yang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telah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kita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lihat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sebelum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ini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sudah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cukup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untuk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menjadi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modal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membuat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sebuah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aplikasi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perpesanan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.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Tentunya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dengan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kompleksitas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yang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jauh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lebih</a:t>
            </a:r>
            <a:r>
              <a:rPr lang="en-US" sz="1800" b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800" b="1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tinggi</a:t>
            </a:r>
            <a:endParaRPr sz="1050" b="1" u="none" strike="noStrike" cap="none" dirty="0">
              <a:solidFill>
                <a:srgbClr val="1E4E79"/>
              </a:solidFill>
              <a:latin typeface="Barlow SemiBold" pitchFamily="2" charset="77"/>
              <a:sym typeface="Arial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494B45E-FE74-D84B-9885-B609AC9830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22" b="47061"/>
          <a:stretch/>
        </p:blipFill>
        <p:spPr>
          <a:xfrm>
            <a:off x="5252983" y="4024991"/>
            <a:ext cx="6764492" cy="245386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3280611-AA9C-7844-8253-C35959100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615" y="4024990"/>
            <a:ext cx="3967423" cy="83694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39B649B-3ECF-2A40-96F0-8620DBE3A6E5}"/>
              </a:ext>
            </a:extLst>
          </p:cNvPr>
          <p:cNvSpPr/>
          <p:nvPr/>
        </p:nvSpPr>
        <p:spPr>
          <a:xfrm>
            <a:off x="2504508" y="538628"/>
            <a:ext cx="494046" cy="1705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8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Barlow Medium"/>
                <a:sym typeface="Barlow Medium"/>
              </a:rPr>
              <a:t>“</a:t>
            </a:r>
            <a:endParaRPr lang="en-US" sz="8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68F64F-23D9-7E46-B8A5-8A18EB09EE19}"/>
              </a:ext>
            </a:extLst>
          </p:cNvPr>
          <p:cNvSpPr/>
          <p:nvPr/>
        </p:nvSpPr>
        <p:spPr>
          <a:xfrm>
            <a:off x="6201196" y="984938"/>
            <a:ext cx="494046" cy="1705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80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Barlow Medium"/>
                <a:sym typeface="Barlow Medium"/>
              </a:rPr>
              <a:t>“</a:t>
            </a:r>
            <a:endParaRPr lang="en-US" sz="80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What’s Next?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295;p45">
            <a:extLst>
              <a:ext uri="{FF2B5EF4-FFF2-40B4-BE49-F238E27FC236}">
                <a16:creationId xmlns:a16="http://schemas.microsoft.com/office/drawing/2014/main" id="{074B0D7E-1962-6240-A9CB-DF4C643DDBBA}"/>
              </a:ext>
            </a:extLst>
          </p:cNvPr>
          <p:cNvSpPr txBox="1"/>
          <p:nvPr/>
        </p:nvSpPr>
        <p:spPr>
          <a:xfrm>
            <a:off x="1626060" y="1694813"/>
            <a:ext cx="7412062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u="none" strike="noStrike" cap="none" dirty="0" err="1">
                <a:solidFill>
                  <a:schemeClr val="accent5">
                    <a:lumMod val="75000"/>
                  </a:schemeClr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Beberapa</a:t>
            </a:r>
            <a:r>
              <a:rPr lang="en-US" sz="2000" b="1" u="none" strike="noStrike" cap="none" dirty="0">
                <a:solidFill>
                  <a:schemeClr val="accent5">
                    <a:lumMod val="75000"/>
                  </a:schemeClr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yang </a:t>
            </a:r>
            <a:r>
              <a:rPr lang="en-US" sz="2000" b="1" u="none" strike="noStrike" cap="none" dirty="0" err="1">
                <a:solidFill>
                  <a:schemeClr val="accent5">
                    <a:lumMod val="75000"/>
                  </a:schemeClr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perlu</a:t>
            </a:r>
            <a:r>
              <a:rPr lang="en-US" sz="2000" b="1" u="none" strike="noStrike" cap="none" dirty="0">
                <a:solidFill>
                  <a:schemeClr val="accent5">
                    <a:lumMod val="75000"/>
                  </a:schemeClr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2000" b="1" u="none" strike="noStrike" cap="none" dirty="0" err="1">
                <a:solidFill>
                  <a:schemeClr val="accent5">
                    <a:lumMod val="75000"/>
                  </a:schemeClr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dilakukan</a:t>
            </a:r>
            <a:endParaRPr sz="1100" b="1" u="none" strike="noStrike" cap="none" dirty="0">
              <a:solidFill>
                <a:schemeClr val="accent5">
                  <a:lumMod val="75000"/>
                </a:schemeClr>
              </a:solidFill>
              <a:latin typeface="Barlow SemiBold" pitchFamily="2" charset="77"/>
              <a:sym typeface="Arial"/>
            </a:endParaRPr>
          </a:p>
        </p:txBody>
      </p:sp>
      <p:sp>
        <p:nvSpPr>
          <p:cNvPr id="44" name="Google Shape;295;p45">
            <a:extLst>
              <a:ext uri="{FF2B5EF4-FFF2-40B4-BE49-F238E27FC236}">
                <a16:creationId xmlns:a16="http://schemas.microsoft.com/office/drawing/2014/main" id="{9896748A-5BE3-7A4E-92A3-55D669767FB2}"/>
              </a:ext>
            </a:extLst>
          </p:cNvPr>
          <p:cNvSpPr txBox="1"/>
          <p:nvPr/>
        </p:nvSpPr>
        <p:spPr>
          <a:xfrm>
            <a:off x="1841329" y="2144876"/>
            <a:ext cx="4896355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Integrasi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Socket.IO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dengan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platform mobile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Status user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sedang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online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Membuat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label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pesan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terbaca</a:t>
            </a:r>
            <a:endParaRPr lang="en-US" sz="1600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Pengiriman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notifikasi</a:t>
            </a:r>
            <a:endParaRPr lang="en-US" sz="1600" u="none" strike="noStrike" cap="none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Pengiriman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konten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pesan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selain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teks</a:t>
            </a:r>
            <a:endParaRPr lang="en-US" sz="1600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Penyimpanan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sementara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untuk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konten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multimedia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Pencarian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pesan</a:t>
            </a:r>
            <a:endParaRPr lang="en-US" sz="1600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Integrasi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dengan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layanan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lokasi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&amp; peta</a:t>
            </a:r>
            <a:endParaRPr sz="1000" u="none" strike="noStrike" cap="none" dirty="0">
              <a:solidFill>
                <a:srgbClr val="1E4E79"/>
              </a:solidFill>
              <a:latin typeface="Barlow SemiBold" pitchFamily="2" charset="77"/>
              <a:sym typeface="Arial"/>
            </a:endParaRPr>
          </a:p>
        </p:txBody>
      </p:sp>
      <p:sp>
        <p:nvSpPr>
          <p:cNvPr id="45" name="Google Shape;295;p45">
            <a:extLst>
              <a:ext uri="{FF2B5EF4-FFF2-40B4-BE49-F238E27FC236}">
                <a16:creationId xmlns:a16="http://schemas.microsoft.com/office/drawing/2014/main" id="{5ECF1A62-BEFB-9949-8623-8AC0671A93BA}"/>
              </a:ext>
            </a:extLst>
          </p:cNvPr>
          <p:cNvSpPr txBox="1"/>
          <p:nvPr/>
        </p:nvSpPr>
        <p:spPr>
          <a:xfrm>
            <a:off x="6589944" y="2144876"/>
            <a:ext cx="4896355" cy="290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Enkripsi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pesan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 </a:t>
            </a:r>
            <a:r>
              <a:rPr lang="en-US" sz="1600" i="1" u="none" strike="noStrike" cap="none" dirty="0">
                <a:solidFill>
                  <a:srgbClr val="1E4E79"/>
                </a:solidFill>
                <a:latin typeface="Barlow SemiBold" pitchFamily="2" charset="77"/>
                <a:ea typeface="Barlow"/>
                <a:cs typeface="Barlow"/>
                <a:sym typeface="Barlow"/>
              </a:rPr>
              <a:t>end-to-end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Pembuatan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grup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&amp;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otoritas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admin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grup</a:t>
            </a:r>
            <a:endParaRPr lang="en-US" sz="1600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Kemampuan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menghapus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pesan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terkirim</a:t>
            </a:r>
            <a:endParaRPr lang="en-US" sz="1600" u="none" strike="noStrike" cap="none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Backup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pesan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secara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regular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Kemampuan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penyuntingan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gambar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dalam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aplikasi</a:t>
            </a:r>
            <a:endParaRPr lang="en-US" sz="1600" u="none" strike="noStrike" cap="none" dirty="0">
              <a:solidFill>
                <a:srgbClr val="1E4E79"/>
              </a:solidFill>
              <a:latin typeface="Barlow SemiBold" pitchFamily="2" charset="77"/>
              <a:sym typeface="Barlow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Kompresi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konten</a:t>
            </a:r>
            <a:r>
              <a:rPr lang="en-US" sz="1600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multimedia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Sinkronisasi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</a:t>
            </a:r>
            <a:r>
              <a:rPr lang="en-US" sz="1600" u="none" strike="noStrike" cap="none" dirty="0" err="1">
                <a:solidFill>
                  <a:srgbClr val="1E4E79"/>
                </a:solidFill>
                <a:latin typeface="Barlow SemiBold" pitchFamily="2" charset="77"/>
                <a:sym typeface="Barlow"/>
              </a:rPr>
              <a:t>dengan</a:t>
            </a:r>
            <a:r>
              <a:rPr lang="en-US" sz="1600" u="none" strike="noStrike" cap="none" dirty="0">
                <a:solidFill>
                  <a:srgbClr val="1E4E79"/>
                </a:solidFill>
                <a:latin typeface="Barlow SemiBold" pitchFamily="2" charset="77"/>
                <a:sym typeface="Barlow"/>
              </a:rPr>
              <a:t> platform WhatsApp Web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000" u="none" strike="noStrike" cap="none" dirty="0">
              <a:solidFill>
                <a:srgbClr val="1E4E79"/>
              </a:solidFill>
              <a:latin typeface="Barlow SemiBold" pitchFamily="2" charset="7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25" descr="A picture containing light, draw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5978" y="2137050"/>
            <a:ext cx="593407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86;p1">
            <a:extLst>
              <a:ext uri="{FF2B5EF4-FFF2-40B4-BE49-F238E27FC236}">
                <a16:creationId xmlns:a16="http://schemas.microsoft.com/office/drawing/2014/main" id="{DABDF672-E991-474D-8715-450B287B8F10}"/>
              </a:ext>
            </a:extLst>
          </p:cNvPr>
          <p:cNvSpPr txBox="1"/>
          <p:nvPr/>
        </p:nvSpPr>
        <p:spPr>
          <a:xfrm>
            <a:off x="2295978" y="6172205"/>
            <a:ext cx="5397914" cy="446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11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100" b="0" i="0" u="none" strike="noStrike" cap="none" dirty="0" err="1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Agustus</a:t>
            </a:r>
            <a:r>
              <a:rPr lang="en-US" sz="1100" b="0" i="0" u="none" strike="noStrike" cap="none" dirty="0">
                <a:solidFill>
                  <a:schemeClr val="accent5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 2021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9D5C0029-EAE6-2445-9FD9-8748FA69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978" y="294786"/>
            <a:ext cx="1542722" cy="719937"/>
          </a:xfrm>
          <a:prstGeom prst="rect">
            <a:avLst/>
          </a:prstGeom>
        </p:spPr>
      </p:pic>
      <p:sp>
        <p:nvSpPr>
          <p:cNvPr id="8" name="Google Shape;84;p1">
            <a:extLst>
              <a:ext uri="{FF2B5EF4-FFF2-40B4-BE49-F238E27FC236}">
                <a16:creationId xmlns:a16="http://schemas.microsoft.com/office/drawing/2014/main" id="{1F7DCAB5-ECB5-434D-A469-BA0888443A29}"/>
              </a:ext>
            </a:extLst>
          </p:cNvPr>
          <p:cNvSpPr txBox="1"/>
          <p:nvPr/>
        </p:nvSpPr>
        <p:spPr>
          <a:xfrm>
            <a:off x="2295978" y="5983528"/>
            <a:ext cx="6297606" cy="44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1E4E79"/>
                </a:solidFill>
                <a:latin typeface="Open Sans"/>
                <a:ea typeface="Open Sans"/>
                <a:cs typeface="Open Sans"/>
                <a:sym typeface="Open Sans"/>
              </a:rPr>
              <a:t>Muhammad Pandu Widodo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2"/>
          <p:cNvGrpSpPr/>
          <p:nvPr/>
        </p:nvGrpSpPr>
        <p:grpSpPr>
          <a:xfrm>
            <a:off x="5559538" y="4214186"/>
            <a:ext cx="5680263" cy="2493204"/>
            <a:chOff x="6505574" y="4878638"/>
            <a:chExt cx="4510087" cy="1979586"/>
          </a:xfrm>
        </p:grpSpPr>
        <p:sp>
          <p:nvSpPr>
            <p:cNvPr id="94" name="Google Shape;94;p2"/>
            <p:cNvSpPr/>
            <p:nvPr/>
          </p:nvSpPr>
          <p:spPr>
            <a:xfrm>
              <a:off x="7070080" y="5453766"/>
              <a:ext cx="3435548" cy="1374923"/>
            </a:xfrm>
            <a:custGeom>
              <a:avLst/>
              <a:gdLst/>
              <a:ahLst/>
              <a:cxnLst/>
              <a:rect l="l" t="t" r="r" b="b"/>
              <a:pathLst>
                <a:path w="3435548" h="1374923" extrusionOk="0">
                  <a:moveTo>
                    <a:pt x="7707" y="1374732"/>
                  </a:moveTo>
                  <a:lnTo>
                    <a:pt x="-32" y="1372991"/>
                  </a:lnTo>
                  <a:cubicBezTo>
                    <a:pt x="86267" y="989213"/>
                    <a:pt x="303140" y="640707"/>
                    <a:pt x="610639" y="391672"/>
                  </a:cubicBezTo>
                  <a:cubicBezTo>
                    <a:pt x="1367183" y="-220077"/>
                    <a:pt x="2476403" y="-102696"/>
                    <a:pt x="3088153" y="653844"/>
                  </a:cubicBezTo>
                  <a:cubicBezTo>
                    <a:pt x="3256827" y="862443"/>
                    <a:pt x="3375620" y="1106812"/>
                    <a:pt x="3435517" y="1368306"/>
                  </a:cubicBezTo>
                  <a:lnTo>
                    <a:pt x="3427781" y="1370064"/>
                  </a:lnTo>
                  <a:cubicBezTo>
                    <a:pt x="3245101" y="567970"/>
                    <a:pt x="2542127" y="7779"/>
                    <a:pt x="1718272" y="7779"/>
                  </a:cubicBezTo>
                  <a:cubicBezTo>
                    <a:pt x="905211" y="7779"/>
                    <a:pt x="185818" y="582663"/>
                    <a:pt x="7707" y="137473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858658" y="5460101"/>
              <a:ext cx="430899" cy="430899"/>
            </a:xfrm>
            <a:custGeom>
              <a:avLst/>
              <a:gdLst/>
              <a:ahLst/>
              <a:cxnLst/>
              <a:rect l="l" t="t" r="r" b="b"/>
              <a:pathLst>
                <a:path w="430899" h="430899" extrusionOk="0">
                  <a:moveTo>
                    <a:pt x="430899" y="215450"/>
                  </a:moveTo>
                  <a:cubicBezTo>
                    <a:pt x="430899" y="334439"/>
                    <a:pt x="334439" y="430899"/>
                    <a:pt x="215450" y="430899"/>
                  </a:cubicBezTo>
                  <a:cubicBezTo>
                    <a:pt x="96460" y="430899"/>
                    <a:pt x="0" y="334439"/>
                    <a:pt x="0" y="215450"/>
                  </a:cubicBezTo>
                  <a:cubicBezTo>
                    <a:pt x="0" y="96460"/>
                    <a:pt x="96460" y="0"/>
                    <a:pt x="215450" y="0"/>
                  </a:cubicBezTo>
                  <a:cubicBezTo>
                    <a:pt x="334439" y="0"/>
                    <a:pt x="430899" y="96460"/>
                    <a:pt x="430899" y="215450"/>
                  </a:cubicBezTo>
                  <a:close/>
                </a:path>
              </a:pathLst>
            </a:custGeom>
            <a:solidFill>
              <a:srgbClr val="FF65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984330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9910472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910472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8369005" y="5665995"/>
              <a:ext cx="247899" cy="247899"/>
            </a:xfrm>
            <a:custGeom>
              <a:avLst/>
              <a:gdLst/>
              <a:ahLst/>
              <a:cxnLst/>
              <a:rect l="l" t="t" r="r" b="b"/>
              <a:pathLst>
                <a:path w="247899" h="247899" extrusionOk="0">
                  <a:moveTo>
                    <a:pt x="247899" y="123950"/>
                  </a:moveTo>
                  <a:cubicBezTo>
                    <a:pt x="247899" y="192405"/>
                    <a:pt x="192405" y="247899"/>
                    <a:pt x="123950" y="247899"/>
                  </a:cubicBezTo>
                  <a:cubicBezTo>
                    <a:pt x="55494" y="247899"/>
                    <a:pt x="0" y="192405"/>
                    <a:pt x="0" y="123950"/>
                  </a:cubicBezTo>
                  <a:cubicBezTo>
                    <a:pt x="0" y="55494"/>
                    <a:pt x="55494" y="0"/>
                    <a:pt x="123950" y="0"/>
                  </a:cubicBezTo>
                  <a:cubicBezTo>
                    <a:pt x="192405" y="0"/>
                    <a:pt x="247899" y="55494"/>
                    <a:pt x="247899" y="123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8176606" y="5762194"/>
              <a:ext cx="173899" cy="173899"/>
            </a:xfrm>
            <a:custGeom>
              <a:avLst/>
              <a:gdLst/>
              <a:ahLst/>
              <a:cxnLst/>
              <a:rect l="l" t="t" r="r" b="b"/>
              <a:pathLst>
                <a:path w="173899" h="173899" extrusionOk="0">
                  <a:moveTo>
                    <a:pt x="173900" y="86950"/>
                  </a:moveTo>
                  <a:cubicBezTo>
                    <a:pt x="173900" y="134971"/>
                    <a:pt x="134971" y="173900"/>
                    <a:pt x="86950" y="173900"/>
                  </a:cubicBezTo>
                  <a:cubicBezTo>
                    <a:pt x="38929" y="173900"/>
                    <a:pt x="0" y="134971"/>
                    <a:pt x="0" y="86950"/>
                  </a:cubicBezTo>
                  <a:cubicBezTo>
                    <a:pt x="0" y="38929"/>
                    <a:pt x="38929" y="0"/>
                    <a:pt x="86950" y="0"/>
                  </a:cubicBezTo>
                  <a:cubicBezTo>
                    <a:pt x="134971" y="0"/>
                    <a:pt x="173900" y="38929"/>
                    <a:pt x="173900" y="86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244442" y="6012093"/>
              <a:ext cx="173899" cy="173899"/>
            </a:xfrm>
            <a:custGeom>
              <a:avLst/>
              <a:gdLst/>
              <a:ahLst/>
              <a:cxnLst/>
              <a:rect l="l" t="t" r="r" b="b"/>
              <a:pathLst>
                <a:path w="173899" h="173899" extrusionOk="0">
                  <a:moveTo>
                    <a:pt x="173900" y="86950"/>
                  </a:moveTo>
                  <a:cubicBezTo>
                    <a:pt x="173900" y="134971"/>
                    <a:pt x="134971" y="173900"/>
                    <a:pt x="86950" y="173900"/>
                  </a:cubicBezTo>
                  <a:cubicBezTo>
                    <a:pt x="38929" y="173900"/>
                    <a:pt x="0" y="134971"/>
                    <a:pt x="0" y="86950"/>
                  </a:cubicBezTo>
                  <a:cubicBezTo>
                    <a:pt x="0" y="38929"/>
                    <a:pt x="38929" y="0"/>
                    <a:pt x="86950" y="0"/>
                  </a:cubicBezTo>
                  <a:cubicBezTo>
                    <a:pt x="134971" y="0"/>
                    <a:pt x="173900" y="38929"/>
                    <a:pt x="173900" y="86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9778318" y="5655797"/>
              <a:ext cx="247899" cy="247899"/>
            </a:xfrm>
            <a:custGeom>
              <a:avLst/>
              <a:gdLst/>
              <a:ahLst/>
              <a:cxnLst/>
              <a:rect l="l" t="t" r="r" b="b"/>
              <a:pathLst>
                <a:path w="247899" h="247899" extrusionOk="0">
                  <a:moveTo>
                    <a:pt x="247899" y="123950"/>
                  </a:moveTo>
                  <a:cubicBezTo>
                    <a:pt x="247899" y="192405"/>
                    <a:pt x="192405" y="247899"/>
                    <a:pt x="123949" y="247899"/>
                  </a:cubicBezTo>
                  <a:cubicBezTo>
                    <a:pt x="55494" y="247899"/>
                    <a:pt x="0" y="192405"/>
                    <a:pt x="0" y="123950"/>
                  </a:cubicBezTo>
                  <a:cubicBezTo>
                    <a:pt x="0" y="55494"/>
                    <a:pt x="55494" y="0"/>
                    <a:pt x="123949" y="0"/>
                  </a:cubicBezTo>
                  <a:cubicBezTo>
                    <a:pt x="192405" y="0"/>
                    <a:pt x="247899" y="55494"/>
                    <a:pt x="247899" y="123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28178" y="6765718"/>
              <a:ext cx="39194" cy="89947"/>
            </a:xfrm>
            <a:custGeom>
              <a:avLst/>
              <a:gdLst/>
              <a:ahLst/>
              <a:cxnLst/>
              <a:rect l="l" t="t" r="r" b="b"/>
              <a:pathLst>
                <a:path w="39194" h="89947" extrusionOk="0">
                  <a:moveTo>
                    <a:pt x="1998" y="49535"/>
                  </a:moveTo>
                  <a:cubicBezTo>
                    <a:pt x="8717" y="74374"/>
                    <a:pt x="31732" y="89757"/>
                    <a:pt x="31732" y="89757"/>
                  </a:cubicBezTo>
                  <a:cubicBezTo>
                    <a:pt x="31732" y="89757"/>
                    <a:pt x="43853" y="64870"/>
                    <a:pt x="37134" y="40031"/>
                  </a:cubicBezTo>
                  <a:cubicBezTo>
                    <a:pt x="30414" y="15192"/>
                    <a:pt x="7399" y="-191"/>
                    <a:pt x="7399" y="-191"/>
                  </a:cubicBezTo>
                  <a:cubicBezTo>
                    <a:pt x="7399" y="-191"/>
                    <a:pt x="-4722" y="24696"/>
                    <a:pt x="1998" y="49535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94002" y="6790649"/>
              <a:ext cx="66769" cy="64997"/>
            </a:xfrm>
            <a:custGeom>
              <a:avLst/>
              <a:gdLst/>
              <a:ahLst/>
              <a:cxnLst/>
              <a:rect l="l" t="t" r="r" b="b"/>
              <a:pathLst>
                <a:path w="66769" h="64997" extrusionOk="0">
                  <a:moveTo>
                    <a:pt x="46048" y="19266"/>
                  </a:moveTo>
                  <a:cubicBezTo>
                    <a:pt x="64486" y="37215"/>
                    <a:pt x="66738" y="64807"/>
                    <a:pt x="66738" y="64807"/>
                  </a:cubicBezTo>
                  <a:cubicBezTo>
                    <a:pt x="66738" y="64807"/>
                    <a:pt x="39096" y="63295"/>
                    <a:pt x="20659" y="45350"/>
                  </a:cubicBezTo>
                  <a:cubicBezTo>
                    <a:pt x="2221" y="27401"/>
                    <a:pt x="-32" y="-191"/>
                    <a:pt x="-32" y="-191"/>
                  </a:cubicBezTo>
                  <a:cubicBezTo>
                    <a:pt x="-32" y="-191"/>
                    <a:pt x="27610" y="1320"/>
                    <a:pt x="46048" y="1926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9155773" y="6765718"/>
              <a:ext cx="39191" cy="89947"/>
            </a:xfrm>
            <a:custGeom>
              <a:avLst/>
              <a:gdLst/>
              <a:ahLst/>
              <a:cxnLst/>
              <a:rect l="l" t="t" r="r" b="b"/>
              <a:pathLst>
                <a:path w="39191" h="89947" extrusionOk="0">
                  <a:moveTo>
                    <a:pt x="1998" y="49535"/>
                  </a:moveTo>
                  <a:cubicBezTo>
                    <a:pt x="8718" y="74374"/>
                    <a:pt x="31732" y="89757"/>
                    <a:pt x="31732" y="89757"/>
                  </a:cubicBezTo>
                  <a:cubicBezTo>
                    <a:pt x="31732" y="89757"/>
                    <a:pt x="43850" y="64870"/>
                    <a:pt x="37131" y="40031"/>
                  </a:cubicBezTo>
                  <a:cubicBezTo>
                    <a:pt x="30411" y="15192"/>
                    <a:pt x="7397" y="-191"/>
                    <a:pt x="7397" y="-191"/>
                  </a:cubicBezTo>
                  <a:cubicBezTo>
                    <a:pt x="7397" y="-191"/>
                    <a:pt x="-4721" y="24696"/>
                    <a:pt x="1998" y="49535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9121594" y="6790649"/>
              <a:ext cx="66770" cy="64997"/>
            </a:xfrm>
            <a:custGeom>
              <a:avLst/>
              <a:gdLst/>
              <a:ahLst/>
              <a:cxnLst/>
              <a:rect l="l" t="t" r="r" b="b"/>
              <a:pathLst>
                <a:path w="66770" h="64997" extrusionOk="0">
                  <a:moveTo>
                    <a:pt x="46049" y="19266"/>
                  </a:moveTo>
                  <a:cubicBezTo>
                    <a:pt x="64486" y="37215"/>
                    <a:pt x="66739" y="64807"/>
                    <a:pt x="66739" y="64807"/>
                  </a:cubicBezTo>
                  <a:cubicBezTo>
                    <a:pt x="66739" y="64807"/>
                    <a:pt x="39096" y="63295"/>
                    <a:pt x="20659" y="45350"/>
                  </a:cubicBezTo>
                  <a:cubicBezTo>
                    <a:pt x="2222" y="27401"/>
                    <a:pt x="-32" y="-191"/>
                    <a:pt x="-32" y="-191"/>
                  </a:cubicBezTo>
                  <a:cubicBezTo>
                    <a:pt x="-32" y="-191"/>
                    <a:pt x="27608" y="1320"/>
                    <a:pt x="46049" y="1926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759439" y="6470099"/>
              <a:ext cx="547033" cy="224282"/>
            </a:xfrm>
            <a:custGeom>
              <a:avLst/>
              <a:gdLst/>
              <a:ahLst/>
              <a:cxnLst/>
              <a:rect l="l" t="t" r="r" b="b"/>
              <a:pathLst>
                <a:path w="547033" h="224282" extrusionOk="0">
                  <a:moveTo>
                    <a:pt x="16410" y="158638"/>
                  </a:moveTo>
                  <a:lnTo>
                    <a:pt x="0" y="131288"/>
                  </a:lnTo>
                  <a:lnTo>
                    <a:pt x="153168" y="0"/>
                  </a:lnTo>
                  <a:lnTo>
                    <a:pt x="547034" y="0"/>
                  </a:lnTo>
                  <a:lnTo>
                    <a:pt x="547034" y="38290"/>
                  </a:lnTo>
                  <a:lnTo>
                    <a:pt x="404805" y="191463"/>
                  </a:lnTo>
                  <a:lnTo>
                    <a:pt x="240693" y="224283"/>
                  </a:lnTo>
                  <a:lnTo>
                    <a:pt x="16410" y="15863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125950" y="6461555"/>
              <a:ext cx="300866" cy="391465"/>
            </a:xfrm>
            <a:custGeom>
              <a:avLst/>
              <a:gdLst/>
              <a:ahLst/>
              <a:cxnLst/>
              <a:rect l="l" t="t" r="r" b="b"/>
              <a:pathLst>
                <a:path w="300866" h="391465" extrusionOk="0">
                  <a:moveTo>
                    <a:pt x="248321" y="85588"/>
                  </a:moveTo>
                  <a:lnTo>
                    <a:pt x="248321" y="0"/>
                  </a:lnTo>
                  <a:lnTo>
                    <a:pt x="196754" y="0"/>
                  </a:lnTo>
                  <a:lnTo>
                    <a:pt x="196754" y="26989"/>
                  </a:lnTo>
                  <a:lnTo>
                    <a:pt x="180523" y="8544"/>
                  </a:lnTo>
                  <a:lnTo>
                    <a:pt x="49234" y="139833"/>
                  </a:lnTo>
                  <a:lnTo>
                    <a:pt x="27350" y="161713"/>
                  </a:lnTo>
                  <a:lnTo>
                    <a:pt x="0" y="271121"/>
                  </a:lnTo>
                  <a:lnTo>
                    <a:pt x="49234" y="391465"/>
                  </a:lnTo>
                  <a:lnTo>
                    <a:pt x="300867" y="391465"/>
                  </a:lnTo>
                  <a:lnTo>
                    <a:pt x="300867" y="145303"/>
                  </a:lnTo>
                  <a:lnTo>
                    <a:pt x="248321" y="8558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759439" y="6601388"/>
              <a:ext cx="415745" cy="251634"/>
            </a:xfrm>
            <a:custGeom>
              <a:avLst/>
              <a:gdLst/>
              <a:ahLst/>
              <a:cxnLst/>
              <a:rect l="l" t="t" r="r" b="b"/>
              <a:pathLst>
                <a:path w="415745" h="251634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251635"/>
                  </a:lnTo>
                  <a:lnTo>
                    <a:pt x="0" y="2516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030219" y="6680705"/>
              <a:ext cx="87525" cy="76584"/>
            </a:xfrm>
            <a:custGeom>
              <a:avLst/>
              <a:gdLst/>
              <a:ahLst/>
              <a:cxnLst/>
              <a:rect l="l" t="t" r="r" b="b"/>
              <a:pathLst>
                <a:path w="87525" h="76584" extrusionOk="0">
                  <a:moveTo>
                    <a:pt x="0" y="0"/>
                  </a:moveTo>
                  <a:lnTo>
                    <a:pt x="87525" y="0"/>
                  </a:lnTo>
                  <a:lnTo>
                    <a:pt x="87525" y="76585"/>
                  </a:lnTo>
                  <a:lnTo>
                    <a:pt x="0" y="76585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918078" y="6677972"/>
              <a:ext cx="76584" cy="175050"/>
            </a:xfrm>
            <a:custGeom>
              <a:avLst/>
              <a:gdLst/>
              <a:ahLst/>
              <a:cxnLst/>
              <a:rect l="l" t="t" r="r" b="b"/>
              <a:pathLst>
                <a:path w="76584" h="175050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5050"/>
                  </a:lnTo>
                  <a:lnTo>
                    <a:pt x="0" y="17505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797734" y="6677972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3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97734" y="672720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3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3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852435" y="667797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52435" y="672720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259972" y="6680705"/>
              <a:ext cx="32824" cy="27354"/>
            </a:xfrm>
            <a:custGeom>
              <a:avLst/>
              <a:gdLst/>
              <a:ahLst/>
              <a:cxnLst/>
              <a:rect l="l" t="t" r="r" b="b"/>
              <a:pathLst>
                <a:path w="32824" h="27354" extrusionOk="0">
                  <a:moveTo>
                    <a:pt x="32824" y="27354"/>
                  </a:moveTo>
                  <a:lnTo>
                    <a:pt x="3282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259972" y="6729939"/>
              <a:ext cx="32824" cy="27350"/>
            </a:xfrm>
            <a:custGeom>
              <a:avLst/>
              <a:gdLst/>
              <a:ahLst/>
              <a:cxnLst/>
              <a:rect l="l" t="t" r="r" b="b"/>
              <a:pathLst>
                <a:path w="32824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4" y="27350"/>
                  </a:lnTo>
                  <a:lnTo>
                    <a:pt x="32824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314676" y="668070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314676" y="672993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8342135" y="6470099"/>
              <a:ext cx="547033" cy="224282"/>
            </a:xfrm>
            <a:custGeom>
              <a:avLst/>
              <a:gdLst/>
              <a:ahLst/>
              <a:cxnLst/>
              <a:rect l="l" t="t" r="r" b="b"/>
              <a:pathLst>
                <a:path w="547033" h="224282" extrusionOk="0">
                  <a:moveTo>
                    <a:pt x="16410" y="158638"/>
                  </a:moveTo>
                  <a:lnTo>
                    <a:pt x="0" y="131288"/>
                  </a:lnTo>
                  <a:lnTo>
                    <a:pt x="153168" y="0"/>
                  </a:lnTo>
                  <a:lnTo>
                    <a:pt x="547034" y="0"/>
                  </a:lnTo>
                  <a:lnTo>
                    <a:pt x="547034" y="38290"/>
                  </a:lnTo>
                  <a:lnTo>
                    <a:pt x="404805" y="191463"/>
                  </a:lnTo>
                  <a:lnTo>
                    <a:pt x="240693" y="224283"/>
                  </a:lnTo>
                  <a:lnTo>
                    <a:pt x="16410" y="15863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8708646" y="6461555"/>
              <a:ext cx="300866" cy="391465"/>
            </a:xfrm>
            <a:custGeom>
              <a:avLst/>
              <a:gdLst/>
              <a:ahLst/>
              <a:cxnLst/>
              <a:rect l="l" t="t" r="r" b="b"/>
              <a:pathLst>
                <a:path w="300866" h="391465" extrusionOk="0">
                  <a:moveTo>
                    <a:pt x="248321" y="85588"/>
                  </a:moveTo>
                  <a:lnTo>
                    <a:pt x="248321" y="0"/>
                  </a:lnTo>
                  <a:lnTo>
                    <a:pt x="196754" y="0"/>
                  </a:lnTo>
                  <a:lnTo>
                    <a:pt x="196754" y="26989"/>
                  </a:lnTo>
                  <a:lnTo>
                    <a:pt x="180523" y="8544"/>
                  </a:lnTo>
                  <a:lnTo>
                    <a:pt x="49234" y="139833"/>
                  </a:lnTo>
                  <a:lnTo>
                    <a:pt x="27350" y="161713"/>
                  </a:lnTo>
                  <a:lnTo>
                    <a:pt x="0" y="271121"/>
                  </a:lnTo>
                  <a:lnTo>
                    <a:pt x="49234" y="391465"/>
                  </a:lnTo>
                  <a:lnTo>
                    <a:pt x="300867" y="391465"/>
                  </a:lnTo>
                  <a:lnTo>
                    <a:pt x="300867" y="145303"/>
                  </a:lnTo>
                  <a:lnTo>
                    <a:pt x="248321" y="8558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8342135" y="6601388"/>
              <a:ext cx="415745" cy="251634"/>
            </a:xfrm>
            <a:custGeom>
              <a:avLst/>
              <a:gdLst/>
              <a:ahLst/>
              <a:cxnLst/>
              <a:rect l="l" t="t" r="r" b="b"/>
              <a:pathLst>
                <a:path w="415745" h="251634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251635"/>
                  </a:lnTo>
                  <a:lnTo>
                    <a:pt x="0" y="2516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8612915" y="6680705"/>
              <a:ext cx="87525" cy="76584"/>
            </a:xfrm>
            <a:custGeom>
              <a:avLst/>
              <a:gdLst/>
              <a:ahLst/>
              <a:cxnLst/>
              <a:rect l="l" t="t" r="r" b="b"/>
              <a:pathLst>
                <a:path w="87525" h="76584" extrusionOk="0">
                  <a:moveTo>
                    <a:pt x="0" y="0"/>
                  </a:moveTo>
                  <a:lnTo>
                    <a:pt x="87525" y="0"/>
                  </a:lnTo>
                  <a:lnTo>
                    <a:pt x="87525" y="76585"/>
                  </a:lnTo>
                  <a:lnTo>
                    <a:pt x="0" y="76585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8500773" y="6677972"/>
              <a:ext cx="76584" cy="175050"/>
            </a:xfrm>
            <a:custGeom>
              <a:avLst/>
              <a:gdLst/>
              <a:ahLst/>
              <a:cxnLst/>
              <a:rect l="l" t="t" r="r" b="b"/>
              <a:pathLst>
                <a:path w="76584" h="175050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5050"/>
                  </a:lnTo>
                  <a:lnTo>
                    <a:pt x="0" y="17505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8380429" y="6677972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3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8380429" y="672720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3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3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8435129" y="667797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8435129" y="672720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842667" y="6680705"/>
              <a:ext cx="32824" cy="27354"/>
            </a:xfrm>
            <a:custGeom>
              <a:avLst/>
              <a:gdLst/>
              <a:ahLst/>
              <a:cxnLst/>
              <a:rect l="l" t="t" r="r" b="b"/>
              <a:pathLst>
                <a:path w="32824" h="27354" extrusionOk="0">
                  <a:moveTo>
                    <a:pt x="32824" y="27354"/>
                  </a:moveTo>
                  <a:lnTo>
                    <a:pt x="3282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842667" y="6729939"/>
              <a:ext cx="32824" cy="27350"/>
            </a:xfrm>
            <a:custGeom>
              <a:avLst/>
              <a:gdLst/>
              <a:ahLst/>
              <a:cxnLst/>
              <a:rect l="l" t="t" r="r" b="b"/>
              <a:pathLst>
                <a:path w="32824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4" y="27350"/>
                  </a:lnTo>
                  <a:lnTo>
                    <a:pt x="32824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897371" y="668070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897371" y="672993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590930" y="6010590"/>
              <a:ext cx="541559" cy="289930"/>
            </a:xfrm>
            <a:custGeom>
              <a:avLst/>
              <a:gdLst/>
              <a:ahLst/>
              <a:cxnLst/>
              <a:rect l="l" t="t" r="r" b="b"/>
              <a:pathLst>
                <a:path w="541559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0" y="0"/>
                  </a:lnTo>
                  <a:lnTo>
                    <a:pt x="541560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881102" y="6010590"/>
              <a:ext cx="382675" cy="842430"/>
            </a:xfrm>
            <a:custGeom>
              <a:avLst/>
              <a:gdLst/>
              <a:ahLst/>
              <a:cxnLst/>
              <a:rect l="l" t="t" r="r" b="b"/>
              <a:pathLst>
                <a:path w="382675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87" y="0"/>
                  </a:lnTo>
                  <a:lnTo>
                    <a:pt x="125568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75" y="842430"/>
                  </a:lnTo>
                  <a:lnTo>
                    <a:pt x="382675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590930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752301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637427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637427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692127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92127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861709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861709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7916414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916414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8091462" y="6155556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8091462" y="6204790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8146166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8146166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8091462" y="6308724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091462" y="6357958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146166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8146166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8091462" y="646189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8091462" y="6511127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146166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146166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091462" y="6615061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8091462" y="6664295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8146166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8146166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637427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637427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637427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7637427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9189492" y="6010590"/>
              <a:ext cx="541559" cy="289930"/>
            </a:xfrm>
            <a:custGeom>
              <a:avLst/>
              <a:gdLst/>
              <a:ahLst/>
              <a:cxnLst/>
              <a:rect l="l" t="t" r="r" b="b"/>
              <a:pathLst>
                <a:path w="541559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0" y="0"/>
                  </a:lnTo>
                  <a:lnTo>
                    <a:pt x="541560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9479665" y="6010590"/>
              <a:ext cx="382674" cy="842430"/>
            </a:xfrm>
            <a:custGeom>
              <a:avLst/>
              <a:gdLst/>
              <a:ahLst/>
              <a:cxnLst/>
              <a:rect l="l" t="t" r="r" b="b"/>
              <a:pathLst>
                <a:path w="382674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87" y="0"/>
                  </a:lnTo>
                  <a:lnTo>
                    <a:pt x="125568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75" y="842430"/>
                  </a:lnTo>
                  <a:lnTo>
                    <a:pt x="382675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9189492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9350863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9235989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9235989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9290689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9290689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460271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9460271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9514976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9514976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9690024" y="6155556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9690024" y="6204790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9744728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9744728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9690024" y="6308724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9690024" y="6357958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9744728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9744728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9690024" y="646189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9690024" y="6511127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9744728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9744728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9690024" y="6615061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690024" y="6664295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9744728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9744728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9235989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9235989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9235989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9235989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0066123" y="6010590"/>
              <a:ext cx="541567" cy="289930"/>
            </a:xfrm>
            <a:custGeom>
              <a:avLst/>
              <a:gdLst/>
              <a:ahLst/>
              <a:cxnLst/>
              <a:rect l="l" t="t" r="r" b="b"/>
              <a:pathLst>
                <a:path w="541567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8" y="0"/>
                  </a:lnTo>
                  <a:lnTo>
                    <a:pt x="541568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0356295" y="6010590"/>
              <a:ext cx="382690" cy="842430"/>
            </a:xfrm>
            <a:custGeom>
              <a:avLst/>
              <a:gdLst/>
              <a:ahLst/>
              <a:cxnLst/>
              <a:rect l="l" t="t" r="r" b="b"/>
              <a:pathLst>
                <a:path w="382690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95" y="0"/>
                  </a:lnTo>
                  <a:lnTo>
                    <a:pt x="125572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91" y="842430"/>
                  </a:lnTo>
                  <a:lnTo>
                    <a:pt x="382691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0066123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0227494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0112620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0112620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0167320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167320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0336902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336902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0391606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0391606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0566635" y="6155556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2844" y="27350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107" y="27350"/>
                  </a:lnTo>
                  <a:lnTo>
                    <a:pt x="32844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0566635" y="6204790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0621375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0621375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0566635" y="6308724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0566635" y="6357958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0621375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0621375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0566635" y="6461892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0566635" y="6511127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0621375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0621375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0566635" y="6615061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0566635" y="6664295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0621375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0621375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0112620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0112620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0112620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0112620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505574" y="6850291"/>
              <a:ext cx="4510087" cy="7933"/>
            </a:xfrm>
            <a:custGeom>
              <a:avLst/>
              <a:gdLst/>
              <a:ahLst/>
              <a:cxnLst/>
              <a:rect l="l" t="t" r="r" b="b"/>
              <a:pathLst>
                <a:path w="4510087" h="7933" extrusionOk="0">
                  <a:moveTo>
                    <a:pt x="0" y="0"/>
                  </a:moveTo>
                  <a:lnTo>
                    <a:pt x="4510087" y="0"/>
                  </a:lnTo>
                  <a:lnTo>
                    <a:pt x="4510087" y="7933"/>
                  </a:lnTo>
                  <a:lnTo>
                    <a:pt x="0" y="7933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505171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431313" y="6378811"/>
              <a:ext cx="155009" cy="396808"/>
            </a:xfrm>
            <a:custGeom>
              <a:avLst/>
              <a:gdLst/>
              <a:ahLst/>
              <a:cxnLst/>
              <a:rect l="l" t="t" r="r" b="b"/>
              <a:pathLst>
                <a:path w="155009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8298502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8224644" y="6378811"/>
              <a:ext cx="155009" cy="396808"/>
            </a:xfrm>
            <a:custGeom>
              <a:avLst/>
              <a:gdLst/>
              <a:ahLst/>
              <a:cxnLst/>
              <a:rect l="l" t="t" r="r" b="b"/>
              <a:pathLst>
                <a:path w="155009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9881197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9807339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685251" y="5417905"/>
              <a:ext cx="301465" cy="67829"/>
            </a:xfrm>
            <a:custGeom>
              <a:avLst/>
              <a:gdLst/>
              <a:ahLst/>
              <a:cxnLst/>
              <a:rect l="l" t="t" r="r" b="b"/>
              <a:pathLst>
                <a:path w="301465" h="67829" extrusionOk="0">
                  <a:moveTo>
                    <a:pt x="301466" y="33915"/>
                  </a:moveTo>
                  <a:cubicBezTo>
                    <a:pt x="301466" y="52646"/>
                    <a:pt x="233980" y="67830"/>
                    <a:pt x="150733" y="67830"/>
                  </a:cubicBezTo>
                  <a:cubicBezTo>
                    <a:pt x="67485" y="67830"/>
                    <a:pt x="0" y="52646"/>
                    <a:pt x="0" y="33915"/>
                  </a:cubicBezTo>
                  <a:cubicBezTo>
                    <a:pt x="0" y="15184"/>
                    <a:pt x="67485" y="0"/>
                    <a:pt x="150733" y="0"/>
                  </a:cubicBezTo>
                  <a:cubicBezTo>
                    <a:pt x="233980" y="0"/>
                    <a:pt x="301466" y="15184"/>
                    <a:pt x="301466" y="33915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8732850" y="4878638"/>
              <a:ext cx="198332" cy="198332"/>
            </a:xfrm>
            <a:custGeom>
              <a:avLst/>
              <a:gdLst/>
              <a:ahLst/>
              <a:cxnLst/>
              <a:rect l="l" t="t" r="r" b="b"/>
              <a:pathLst>
                <a:path w="198332" h="198332" extrusionOk="0">
                  <a:moveTo>
                    <a:pt x="198333" y="99166"/>
                  </a:moveTo>
                  <a:cubicBezTo>
                    <a:pt x="198333" y="153934"/>
                    <a:pt x="153935" y="198333"/>
                    <a:pt x="99166" y="198333"/>
                  </a:cubicBezTo>
                  <a:cubicBezTo>
                    <a:pt x="44398" y="198333"/>
                    <a:pt x="0" y="153934"/>
                    <a:pt x="0" y="99166"/>
                  </a:cubicBezTo>
                  <a:cubicBezTo>
                    <a:pt x="0" y="44398"/>
                    <a:pt x="44398" y="0"/>
                    <a:pt x="99166" y="0"/>
                  </a:cubicBezTo>
                  <a:cubicBezTo>
                    <a:pt x="153935" y="0"/>
                    <a:pt x="198333" y="44398"/>
                    <a:pt x="198333" y="9916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2"/>
          <p:cNvSpPr txBox="1"/>
          <p:nvPr/>
        </p:nvSpPr>
        <p:spPr>
          <a:xfrm>
            <a:off x="2200275" y="466725"/>
            <a:ext cx="468178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 err="1">
                <a:solidFill>
                  <a:srgbClr val="1E4E79"/>
                </a:solidFill>
                <a:latin typeface="Barlow"/>
                <a:sym typeface="Barlow"/>
              </a:rPr>
              <a:t>Apa</a:t>
            </a:r>
            <a:r>
              <a:rPr lang="en-US" sz="2800" b="1" dirty="0">
                <a:solidFill>
                  <a:srgbClr val="1E4E79"/>
                </a:solidFill>
                <a:latin typeface="Barlow"/>
                <a:sym typeface="Barlow"/>
              </a:rPr>
              <a:t> yang </a:t>
            </a:r>
            <a:r>
              <a:rPr lang="en-US" sz="2800" b="1" dirty="0" err="1">
                <a:solidFill>
                  <a:srgbClr val="1E4E79"/>
                </a:solidFill>
                <a:latin typeface="Barlow"/>
                <a:sym typeface="Barlow"/>
              </a:rPr>
              <a:t>akan</a:t>
            </a:r>
            <a:r>
              <a:rPr lang="en-US" sz="2800" b="1" dirty="0">
                <a:solidFill>
                  <a:srgbClr val="1E4E79"/>
                </a:solidFill>
                <a:latin typeface="Barlow"/>
                <a:sym typeface="Barlow"/>
              </a:rPr>
              <a:t> </a:t>
            </a:r>
            <a:r>
              <a:rPr lang="en-US" sz="2800" b="1" dirty="0" err="1">
                <a:solidFill>
                  <a:srgbClr val="1E4E79"/>
                </a:solidFill>
                <a:latin typeface="Barlow"/>
                <a:sym typeface="Barlow"/>
              </a:rPr>
              <a:t>dibahas</a:t>
            </a:r>
            <a:r>
              <a:rPr lang="en-US" sz="2800" b="1" dirty="0">
                <a:solidFill>
                  <a:srgbClr val="1E4E79"/>
                </a:solidFill>
                <a:latin typeface="Barlow"/>
                <a:sym typeface="Barlow"/>
              </a:rPr>
              <a:t>?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"/>
          <p:cNvSpPr/>
          <p:nvPr/>
        </p:nvSpPr>
        <p:spPr>
          <a:xfrm>
            <a:off x="3252753" y="1751235"/>
            <a:ext cx="3032314" cy="870078"/>
          </a:xfrm>
          <a:prstGeom prst="roundRect">
            <a:avLst>
              <a:gd name="adj" fmla="val 9308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4572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Konsep</a:t>
            </a:r>
            <a:r>
              <a:rPr lang="en-US" sz="2000" b="1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 &amp; Cara </a:t>
            </a:r>
            <a:r>
              <a:rPr lang="en-US" sz="20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Kerja</a:t>
            </a:r>
            <a:endParaRPr sz="2000" b="1" i="0" u="none" strike="noStrike" cap="none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0" name="Google Shape;240;p2"/>
          <p:cNvSpPr/>
          <p:nvPr/>
        </p:nvSpPr>
        <p:spPr>
          <a:xfrm>
            <a:off x="2905090" y="1511231"/>
            <a:ext cx="695325" cy="695325"/>
          </a:xfrm>
          <a:prstGeom prst="ellipse">
            <a:avLst/>
          </a:prstGeom>
          <a:solidFill>
            <a:srgbClr val="B3C6E7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u="none" strike="noStrike" cap="none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"/>
          <p:cNvSpPr/>
          <p:nvPr/>
        </p:nvSpPr>
        <p:spPr>
          <a:xfrm>
            <a:off x="3252753" y="3139499"/>
            <a:ext cx="3032314" cy="870078"/>
          </a:xfrm>
          <a:prstGeom prst="roundRect">
            <a:avLst>
              <a:gd name="adj" fmla="val 9308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4572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2000" b="1" i="0" u="none" strike="noStrike" cap="none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2" name="Google Shape;242;p2"/>
          <p:cNvSpPr/>
          <p:nvPr/>
        </p:nvSpPr>
        <p:spPr>
          <a:xfrm>
            <a:off x="2905090" y="2899495"/>
            <a:ext cx="695325" cy="695325"/>
          </a:xfrm>
          <a:prstGeom prst="ellipse">
            <a:avLst/>
          </a:prstGeom>
          <a:solidFill>
            <a:srgbClr val="B3C6E7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u="none" strike="noStrike" cap="none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"/>
          <p:cNvSpPr/>
          <p:nvPr/>
        </p:nvSpPr>
        <p:spPr>
          <a:xfrm>
            <a:off x="7443476" y="1729952"/>
            <a:ext cx="3032314" cy="870078"/>
          </a:xfrm>
          <a:prstGeom prst="roundRect">
            <a:avLst>
              <a:gd name="adj" fmla="val 9308"/>
            </a:avLst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45720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What’s Next?</a:t>
            </a:r>
            <a:endParaRPr sz="2000" b="1" i="0" u="none" strike="noStrike" cap="none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4" name="Google Shape;244;p2"/>
          <p:cNvSpPr/>
          <p:nvPr/>
        </p:nvSpPr>
        <p:spPr>
          <a:xfrm>
            <a:off x="7095813" y="1489948"/>
            <a:ext cx="695325" cy="695325"/>
          </a:xfrm>
          <a:prstGeom prst="ellipse">
            <a:avLst/>
          </a:prstGeom>
          <a:solidFill>
            <a:srgbClr val="B3C6E7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B0F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1" u="none" strike="noStrike" cap="none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34ADC7-A4AC-B544-A07F-1FBFD48F3DD0}"/>
              </a:ext>
            </a:extLst>
          </p:cNvPr>
          <p:cNvSpPr/>
          <p:nvPr/>
        </p:nvSpPr>
        <p:spPr>
          <a:xfrm flipH="1">
            <a:off x="-19252" y="6729785"/>
            <a:ext cx="12211251" cy="15709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/>
          <p:nvPr/>
        </p:nvSpPr>
        <p:spPr>
          <a:xfrm>
            <a:off x="1812077" y="4418341"/>
            <a:ext cx="8779828" cy="1520446"/>
          </a:xfrm>
          <a:prstGeom prst="roundRect">
            <a:avLst>
              <a:gd name="adj" fmla="val 9361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1F4E79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44"/>
          <p:cNvSpPr txBox="1"/>
          <p:nvPr/>
        </p:nvSpPr>
        <p:spPr>
          <a:xfrm>
            <a:off x="2034467" y="466725"/>
            <a:ext cx="48004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Konsep</a:t>
            </a:r>
            <a:r>
              <a:rPr lang="en-US" sz="2800" b="1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 &amp; Cara </a:t>
            </a: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Kerja</a:t>
            </a:r>
            <a:endParaRPr lang="en-US" sz="2800" b="1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3" name="Google Shape;253;p44"/>
          <p:cNvSpPr txBox="1"/>
          <p:nvPr/>
        </p:nvSpPr>
        <p:spPr>
          <a:xfrm>
            <a:off x="4942306" y="4824641"/>
            <a:ext cx="506897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Memungkinkan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membuat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komunikasi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real-time 2 </a:t>
            </a: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arah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2000" b="0" u="none" strike="noStrike" cap="none" dirty="0" err="1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berbasis</a:t>
            </a:r>
            <a:r>
              <a:rPr lang="en-US" sz="2000" b="0" u="none" strike="noStrike" cap="none" dirty="0">
                <a:solidFill>
                  <a:srgbClr val="1E4E79"/>
                </a:solidFill>
                <a:latin typeface="Barlow Medium"/>
                <a:ea typeface="Barlow Medium"/>
                <a:cs typeface="Barlow Medium"/>
                <a:sym typeface="Barlow Medium"/>
              </a:rPr>
              <a:t> event</a:t>
            </a:r>
            <a:endParaRPr sz="2000" b="0" u="none" strike="noStrike" cap="none" dirty="0">
              <a:solidFill>
                <a:srgbClr val="1E4E79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2" name="Screen Recording 2021-08-03 at 14.48.35" descr="Screen Recording 2021-08-03 at 14.48.35">
            <a:hlinkClick r:id="" action="ppaction://media"/>
            <a:extLst>
              <a:ext uri="{FF2B5EF4-FFF2-40B4-BE49-F238E27FC236}">
                <a16:creationId xmlns:a16="http://schemas.microsoft.com/office/drawing/2014/main" id="{673F3B13-BB6A-BE41-8192-B7B3EB154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2076" y="1301816"/>
            <a:ext cx="8779828" cy="2811145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761165F8-863E-EB47-B3EF-D98D34AF09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85" r="9142"/>
          <a:stretch/>
        </p:blipFill>
        <p:spPr>
          <a:xfrm>
            <a:off x="2034467" y="4705951"/>
            <a:ext cx="2685449" cy="945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"/>
          <p:cNvSpPr txBox="1"/>
          <p:nvPr/>
        </p:nvSpPr>
        <p:spPr>
          <a:xfrm>
            <a:off x="4290837" y="1249151"/>
            <a:ext cx="5688686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Socket.IO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-&gt; Library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membuat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komunikasi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2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arah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secara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real-time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antara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browser &amp; server</a:t>
            </a:r>
            <a:endParaRPr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266" name="Google Shape;266;p5"/>
          <p:cNvGrpSpPr/>
          <p:nvPr/>
        </p:nvGrpSpPr>
        <p:grpSpPr>
          <a:xfrm>
            <a:off x="1217686" y="1541216"/>
            <a:ext cx="2995997" cy="3355799"/>
            <a:chOff x="2371725" y="1314450"/>
            <a:chExt cx="2995997" cy="3355799"/>
          </a:xfrm>
        </p:grpSpPr>
        <p:sp>
          <p:nvSpPr>
            <p:cNvPr id="267" name="Google Shape;267;p5"/>
            <p:cNvSpPr/>
            <p:nvPr/>
          </p:nvSpPr>
          <p:spPr>
            <a:xfrm>
              <a:off x="5012501" y="4623111"/>
              <a:ext cx="355221" cy="47138"/>
            </a:xfrm>
            <a:custGeom>
              <a:avLst/>
              <a:gdLst/>
              <a:ahLst/>
              <a:cxnLst/>
              <a:rect l="l" t="t" r="r" b="b"/>
              <a:pathLst>
                <a:path w="355221" h="47138" extrusionOk="0">
                  <a:moveTo>
                    <a:pt x="355035" y="23450"/>
                  </a:moveTo>
                  <a:cubicBezTo>
                    <a:pt x="348386" y="56236"/>
                    <a:pt x="-709" y="53486"/>
                    <a:pt x="-186" y="23450"/>
                  </a:cubicBezTo>
                  <a:cubicBezTo>
                    <a:pt x="6469" y="-9335"/>
                    <a:pt x="355564" y="-6585"/>
                    <a:pt x="355035" y="234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371725" y="1314450"/>
              <a:ext cx="2455298" cy="3163306"/>
            </a:xfrm>
            <a:custGeom>
              <a:avLst/>
              <a:gdLst/>
              <a:ahLst/>
              <a:cxnLst/>
              <a:rect l="l" t="t" r="r" b="b"/>
              <a:pathLst>
                <a:path w="2455298" h="3163306" extrusionOk="0">
                  <a:moveTo>
                    <a:pt x="0" y="0"/>
                  </a:moveTo>
                  <a:lnTo>
                    <a:pt x="2455299" y="0"/>
                  </a:lnTo>
                  <a:lnTo>
                    <a:pt x="2455299" y="3163306"/>
                  </a:lnTo>
                  <a:lnTo>
                    <a:pt x="0" y="316330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2439927" y="1720418"/>
              <a:ext cx="2318888" cy="792450"/>
            </a:xfrm>
            <a:custGeom>
              <a:avLst/>
              <a:gdLst/>
              <a:ahLst/>
              <a:cxnLst/>
              <a:rect l="l" t="t" r="r" b="b"/>
              <a:pathLst>
                <a:path w="2318888" h="792450" extrusionOk="0">
                  <a:moveTo>
                    <a:pt x="0" y="0"/>
                  </a:moveTo>
                  <a:lnTo>
                    <a:pt x="2318889" y="0"/>
                  </a:lnTo>
                  <a:lnTo>
                    <a:pt x="2318889" y="792450"/>
                  </a:lnTo>
                  <a:lnTo>
                    <a:pt x="0" y="79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2439927" y="2649272"/>
              <a:ext cx="2318888" cy="792450"/>
            </a:xfrm>
            <a:custGeom>
              <a:avLst/>
              <a:gdLst/>
              <a:ahLst/>
              <a:cxnLst/>
              <a:rect l="l" t="t" r="r" b="b"/>
              <a:pathLst>
                <a:path w="2318888" h="792450" extrusionOk="0">
                  <a:moveTo>
                    <a:pt x="0" y="0"/>
                  </a:moveTo>
                  <a:lnTo>
                    <a:pt x="2318889" y="0"/>
                  </a:lnTo>
                  <a:lnTo>
                    <a:pt x="2318889" y="792450"/>
                  </a:lnTo>
                  <a:lnTo>
                    <a:pt x="0" y="79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2439927" y="3578127"/>
              <a:ext cx="2318888" cy="792450"/>
            </a:xfrm>
            <a:custGeom>
              <a:avLst/>
              <a:gdLst/>
              <a:ahLst/>
              <a:cxnLst/>
              <a:rect l="l" t="t" r="r" b="b"/>
              <a:pathLst>
                <a:path w="2318888" h="792450" extrusionOk="0">
                  <a:moveTo>
                    <a:pt x="0" y="0"/>
                  </a:moveTo>
                  <a:lnTo>
                    <a:pt x="2318889" y="0"/>
                  </a:lnTo>
                  <a:lnTo>
                    <a:pt x="2318889" y="792450"/>
                  </a:lnTo>
                  <a:lnTo>
                    <a:pt x="0" y="7924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4632158" y="1372909"/>
              <a:ext cx="129909" cy="129909"/>
            </a:xfrm>
            <a:custGeom>
              <a:avLst/>
              <a:gdLst/>
              <a:ahLst/>
              <a:cxnLst/>
              <a:rect l="l" t="t" r="r" b="b"/>
              <a:pathLst>
                <a:path w="129909" h="129909" extrusionOk="0">
                  <a:moveTo>
                    <a:pt x="129909" y="64955"/>
                  </a:moveTo>
                  <a:cubicBezTo>
                    <a:pt x="129909" y="100828"/>
                    <a:pt x="100828" y="129909"/>
                    <a:pt x="64955" y="129909"/>
                  </a:cubicBezTo>
                  <a:cubicBezTo>
                    <a:pt x="29081" y="129909"/>
                    <a:pt x="0" y="100828"/>
                    <a:pt x="0" y="64955"/>
                  </a:cubicBezTo>
                  <a:cubicBezTo>
                    <a:pt x="0" y="29081"/>
                    <a:pt x="29081" y="0"/>
                    <a:pt x="64955" y="0"/>
                  </a:cubicBezTo>
                  <a:cubicBezTo>
                    <a:pt x="100828" y="0"/>
                    <a:pt x="129909" y="29081"/>
                    <a:pt x="129909" y="649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2587700" y="2980543"/>
              <a:ext cx="129909" cy="129909"/>
            </a:xfrm>
            <a:custGeom>
              <a:avLst/>
              <a:gdLst/>
              <a:ahLst/>
              <a:cxnLst/>
              <a:rect l="l" t="t" r="r" b="b"/>
              <a:pathLst>
                <a:path w="129909" h="129909" extrusionOk="0">
                  <a:moveTo>
                    <a:pt x="129909" y="64955"/>
                  </a:moveTo>
                  <a:cubicBezTo>
                    <a:pt x="129909" y="100828"/>
                    <a:pt x="100828" y="129909"/>
                    <a:pt x="64955" y="129909"/>
                  </a:cubicBezTo>
                  <a:cubicBezTo>
                    <a:pt x="29081" y="129909"/>
                    <a:pt x="0" y="100828"/>
                    <a:pt x="0" y="64955"/>
                  </a:cubicBezTo>
                  <a:cubicBezTo>
                    <a:pt x="0" y="29081"/>
                    <a:pt x="29081" y="0"/>
                    <a:pt x="64955" y="0"/>
                  </a:cubicBezTo>
                  <a:cubicBezTo>
                    <a:pt x="100828" y="0"/>
                    <a:pt x="129909" y="29081"/>
                    <a:pt x="129909" y="6495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2841024" y="2993535"/>
              <a:ext cx="610577" cy="103927"/>
            </a:xfrm>
            <a:custGeom>
              <a:avLst/>
              <a:gdLst/>
              <a:ahLst/>
              <a:cxnLst/>
              <a:rect l="l" t="t" r="r" b="b"/>
              <a:pathLst>
                <a:path w="610577" h="103927" extrusionOk="0">
                  <a:moveTo>
                    <a:pt x="0" y="0"/>
                  </a:moveTo>
                  <a:lnTo>
                    <a:pt x="610578" y="0"/>
                  </a:lnTo>
                  <a:lnTo>
                    <a:pt x="610578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742272" y="2983792"/>
              <a:ext cx="129909" cy="129909"/>
            </a:xfrm>
            <a:custGeom>
              <a:avLst/>
              <a:gdLst/>
              <a:ahLst/>
              <a:cxnLst/>
              <a:rect l="l" t="t" r="r" b="b"/>
              <a:pathLst>
                <a:path w="129909" h="129909" extrusionOk="0">
                  <a:moveTo>
                    <a:pt x="129909" y="64955"/>
                  </a:moveTo>
                  <a:cubicBezTo>
                    <a:pt x="129909" y="100828"/>
                    <a:pt x="100828" y="129909"/>
                    <a:pt x="64955" y="129909"/>
                  </a:cubicBezTo>
                  <a:cubicBezTo>
                    <a:pt x="29081" y="129909"/>
                    <a:pt x="0" y="100828"/>
                    <a:pt x="0" y="64955"/>
                  </a:cubicBezTo>
                  <a:cubicBezTo>
                    <a:pt x="0" y="29081"/>
                    <a:pt x="29081" y="0"/>
                    <a:pt x="64955" y="0"/>
                  </a:cubicBezTo>
                  <a:cubicBezTo>
                    <a:pt x="100828" y="0"/>
                    <a:pt x="129909" y="29081"/>
                    <a:pt x="129909" y="6495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995599" y="2996779"/>
              <a:ext cx="610577" cy="103927"/>
            </a:xfrm>
            <a:custGeom>
              <a:avLst/>
              <a:gdLst/>
              <a:ahLst/>
              <a:cxnLst/>
              <a:rect l="l" t="t" r="r" b="b"/>
              <a:pathLst>
                <a:path w="610577" h="103927" extrusionOk="0">
                  <a:moveTo>
                    <a:pt x="0" y="0"/>
                  </a:moveTo>
                  <a:lnTo>
                    <a:pt x="610578" y="0"/>
                  </a:lnTo>
                  <a:lnTo>
                    <a:pt x="610578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4663287" y="1404040"/>
              <a:ext cx="67646" cy="67647"/>
            </a:xfrm>
            <a:custGeom>
              <a:avLst/>
              <a:gdLst/>
              <a:ahLst/>
              <a:cxnLst/>
              <a:rect l="l" t="t" r="r" b="b"/>
              <a:pathLst>
                <a:path w="67646" h="67647" extrusionOk="0">
                  <a:moveTo>
                    <a:pt x="67647" y="9186"/>
                  </a:moveTo>
                  <a:lnTo>
                    <a:pt x="58461" y="0"/>
                  </a:lnTo>
                  <a:lnTo>
                    <a:pt x="33826" y="24641"/>
                  </a:lnTo>
                  <a:lnTo>
                    <a:pt x="9186" y="0"/>
                  </a:lnTo>
                  <a:lnTo>
                    <a:pt x="0" y="9186"/>
                  </a:lnTo>
                  <a:lnTo>
                    <a:pt x="24641" y="33826"/>
                  </a:lnTo>
                  <a:lnTo>
                    <a:pt x="0" y="58461"/>
                  </a:lnTo>
                  <a:lnTo>
                    <a:pt x="9186" y="67647"/>
                  </a:lnTo>
                  <a:lnTo>
                    <a:pt x="33826" y="43006"/>
                  </a:lnTo>
                  <a:lnTo>
                    <a:pt x="58461" y="67647"/>
                  </a:lnTo>
                  <a:lnTo>
                    <a:pt x="67647" y="58461"/>
                  </a:lnTo>
                  <a:lnTo>
                    <a:pt x="43012" y="33826"/>
                  </a:lnTo>
                  <a:lnTo>
                    <a:pt x="67647" y="9186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587700" y="2051688"/>
              <a:ext cx="129909" cy="129909"/>
            </a:xfrm>
            <a:custGeom>
              <a:avLst/>
              <a:gdLst/>
              <a:ahLst/>
              <a:cxnLst/>
              <a:rect l="l" t="t" r="r" b="b"/>
              <a:pathLst>
                <a:path w="129909" h="129909" extrusionOk="0">
                  <a:moveTo>
                    <a:pt x="129909" y="64955"/>
                  </a:moveTo>
                  <a:cubicBezTo>
                    <a:pt x="129909" y="100828"/>
                    <a:pt x="100828" y="129909"/>
                    <a:pt x="64955" y="129909"/>
                  </a:cubicBezTo>
                  <a:cubicBezTo>
                    <a:pt x="29081" y="129909"/>
                    <a:pt x="0" y="100828"/>
                    <a:pt x="0" y="64955"/>
                  </a:cubicBezTo>
                  <a:cubicBezTo>
                    <a:pt x="0" y="29081"/>
                    <a:pt x="29081" y="0"/>
                    <a:pt x="64955" y="0"/>
                  </a:cubicBezTo>
                  <a:cubicBezTo>
                    <a:pt x="100828" y="0"/>
                    <a:pt x="129909" y="29081"/>
                    <a:pt x="129909" y="6495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961193" y="2058182"/>
              <a:ext cx="1649855" cy="103927"/>
            </a:xfrm>
            <a:custGeom>
              <a:avLst/>
              <a:gdLst/>
              <a:ahLst/>
              <a:cxnLst/>
              <a:rect l="l" t="t" r="r" b="b"/>
              <a:pathLst>
                <a:path w="1649855" h="103927" extrusionOk="0">
                  <a:moveTo>
                    <a:pt x="0" y="0"/>
                  </a:moveTo>
                  <a:lnTo>
                    <a:pt x="1649856" y="0"/>
                  </a:lnTo>
                  <a:lnTo>
                    <a:pt x="1649856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60510" y="2058182"/>
              <a:ext cx="1480970" cy="103927"/>
            </a:xfrm>
            <a:custGeom>
              <a:avLst/>
              <a:gdLst/>
              <a:ahLst/>
              <a:cxnLst/>
              <a:rect l="l" t="t" r="r" b="b"/>
              <a:pathLst>
                <a:path w="1480970" h="103927" extrusionOk="0">
                  <a:moveTo>
                    <a:pt x="0" y="0"/>
                  </a:moveTo>
                  <a:lnTo>
                    <a:pt x="1480971" y="0"/>
                  </a:lnTo>
                  <a:lnTo>
                    <a:pt x="1480971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587700" y="3909397"/>
              <a:ext cx="129909" cy="129909"/>
            </a:xfrm>
            <a:custGeom>
              <a:avLst/>
              <a:gdLst/>
              <a:ahLst/>
              <a:cxnLst/>
              <a:rect l="l" t="t" r="r" b="b"/>
              <a:pathLst>
                <a:path w="129909" h="129909" extrusionOk="0">
                  <a:moveTo>
                    <a:pt x="129909" y="64955"/>
                  </a:moveTo>
                  <a:cubicBezTo>
                    <a:pt x="129909" y="100828"/>
                    <a:pt x="100828" y="129909"/>
                    <a:pt x="64955" y="129909"/>
                  </a:cubicBezTo>
                  <a:cubicBezTo>
                    <a:pt x="29081" y="129909"/>
                    <a:pt x="0" y="100828"/>
                    <a:pt x="0" y="64955"/>
                  </a:cubicBezTo>
                  <a:cubicBezTo>
                    <a:pt x="0" y="29081"/>
                    <a:pt x="29081" y="0"/>
                    <a:pt x="64955" y="0"/>
                  </a:cubicBezTo>
                  <a:cubicBezTo>
                    <a:pt x="100828" y="0"/>
                    <a:pt x="129909" y="29081"/>
                    <a:pt x="129909" y="6495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961193" y="3915896"/>
              <a:ext cx="1649855" cy="103927"/>
            </a:xfrm>
            <a:custGeom>
              <a:avLst/>
              <a:gdLst/>
              <a:ahLst/>
              <a:cxnLst/>
              <a:rect l="l" t="t" r="r" b="b"/>
              <a:pathLst>
                <a:path w="1649855" h="103927" extrusionOk="0">
                  <a:moveTo>
                    <a:pt x="0" y="0"/>
                  </a:moveTo>
                  <a:lnTo>
                    <a:pt x="1649856" y="0"/>
                  </a:lnTo>
                  <a:lnTo>
                    <a:pt x="1649856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860510" y="3915896"/>
              <a:ext cx="927232" cy="103927"/>
            </a:xfrm>
            <a:custGeom>
              <a:avLst/>
              <a:gdLst/>
              <a:ahLst/>
              <a:cxnLst/>
              <a:rect l="l" t="t" r="r" b="b"/>
              <a:pathLst>
                <a:path w="927232" h="103927" extrusionOk="0">
                  <a:moveTo>
                    <a:pt x="0" y="0"/>
                  </a:moveTo>
                  <a:lnTo>
                    <a:pt x="927232" y="0"/>
                  </a:lnTo>
                  <a:lnTo>
                    <a:pt x="927232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841024" y="2993535"/>
              <a:ext cx="193240" cy="103927"/>
            </a:xfrm>
            <a:custGeom>
              <a:avLst/>
              <a:gdLst/>
              <a:ahLst/>
              <a:cxnLst/>
              <a:rect l="l" t="t" r="r" b="b"/>
              <a:pathLst>
                <a:path w="193240" h="103927" extrusionOk="0">
                  <a:moveTo>
                    <a:pt x="0" y="0"/>
                  </a:moveTo>
                  <a:lnTo>
                    <a:pt x="193241" y="0"/>
                  </a:lnTo>
                  <a:lnTo>
                    <a:pt x="193241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995599" y="2996779"/>
              <a:ext cx="383234" cy="103927"/>
            </a:xfrm>
            <a:custGeom>
              <a:avLst/>
              <a:gdLst/>
              <a:ahLst/>
              <a:cxnLst/>
              <a:rect l="l" t="t" r="r" b="b"/>
              <a:pathLst>
                <a:path w="383234" h="103927" extrusionOk="0">
                  <a:moveTo>
                    <a:pt x="0" y="0"/>
                  </a:moveTo>
                  <a:lnTo>
                    <a:pt x="383234" y="0"/>
                  </a:lnTo>
                  <a:lnTo>
                    <a:pt x="383234" y="103928"/>
                  </a:lnTo>
                  <a:lnTo>
                    <a:pt x="0" y="103928"/>
                  </a:ln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52868" y="4276063"/>
              <a:ext cx="271802" cy="370628"/>
            </a:xfrm>
            <a:custGeom>
              <a:avLst/>
              <a:gdLst/>
              <a:ahLst/>
              <a:cxnLst/>
              <a:rect l="l" t="t" r="r" b="b"/>
              <a:pathLst>
                <a:path w="271802" h="370628" extrusionOk="0">
                  <a:moveTo>
                    <a:pt x="271604" y="231093"/>
                  </a:moveTo>
                  <a:cubicBezTo>
                    <a:pt x="272605" y="333440"/>
                    <a:pt x="212107" y="369769"/>
                    <a:pt x="137058" y="370499"/>
                  </a:cubicBezTo>
                  <a:cubicBezTo>
                    <a:pt x="135315" y="370516"/>
                    <a:pt x="133578" y="370511"/>
                    <a:pt x="131852" y="370494"/>
                  </a:cubicBezTo>
                  <a:cubicBezTo>
                    <a:pt x="128373" y="370448"/>
                    <a:pt x="124933" y="370327"/>
                    <a:pt x="121522" y="370114"/>
                  </a:cubicBezTo>
                  <a:cubicBezTo>
                    <a:pt x="53743" y="365984"/>
                    <a:pt x="746" y="328931"/>
                    <a:pt x="-181" y="233744"/>
                  </a:cubicBezTo>
                  <a:cubicBezTo>
                    <a:pt x="-1141" y="135239"/>
                    <a:pt x="123535" y="9705"/>
                    <a:pt x="132888" y="422"/>
                  </a:cubicBezTo>
                  <a:lnTo>
                    <a:pt x="132905" y="411"/>
                  </a:lnTo>
                  <a:cubicBezTo>
                    <a:pt x="133262" y="60"/>
                    <a:pt x="133445" y="-119"/>
                    <a:pt x="133445" y="-119"/>
                  </a:cubicBezTo>
                  <a:cubicBezTo>
                    <a:pt x="133445" y="-119"/>
                    <a:pt x="270609" y="128751"/>
                    <a:pt x="271604" y="23109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5"/>
          <p:cNvSpPr txBox="1"/>
          <p:nvPr/>
        </p:nvSpPr>
        <p:spPr>
          <a:xfrm>
            <a:off x="4170631" y="4001507"/>
            <a:ext cx="5776469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Socket.IO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bekerja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sebagai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wrapper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WebSocket API, yang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selama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ini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sangat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umum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digunakan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komunikasi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real-time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karena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sifatnya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yang </a:t>
            </a:r>
            <a:r>
              <a:rPr lang="en-US" sz="1600" b="1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full-duplex</a:t>
            </a:r>
            <a:endParaRPr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90" name="Google Shape;290;p5"/>
          <p:cNvSpPr txBox="1"/>
          <p:nvPr/>
        </p:nvSpPr>
        <p:spPr>
          <a:xfrm>
            <a:off x="2034468" y="466725"/>
            <a:ext cx="472655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Konsep</a:t>
            </a:r>
            <a:r>
              <a:rPr lang="en-US" sz="2800" b="1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 &amp; Cara </a:t>
            </a: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Kerja</a:t>
            </a:r>
            <a:endParaRPr lang="en-US" sz="2800" b="1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216DC140-8C34-AB42-A268-B236E0A41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3" r="2456"/>
          <a:stretch/>
        </p:blipFill>
        <p:spPr>
          <a:xfrm>
            <a:off x="4165017" y="2374268"/>
            <a:ext cx="7221670" cy="1430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"/>
          <p:cNvSpPr txBox="1"/>
          <p:nvPr/>
        </p:nvSpPr>
        <p:spPr>
          <a:xfrm>
            <a:off x="2034468" y="466725"/>
            <a:ext cx="472655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Konsep</a:t>
            </a:r>
            <a:r>
              <a:rPr lang="en-US" sz="2800" b="1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 &amp; Cara </a:t>
            </a: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Kerja</a:t>
            </a:r>
            <a:endParaRPr lang="en-US" sz="2800" b="1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2024C08-B757-C949-BA37-EA0EBF5DB3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04"/>
          <a:stretch/>
        </p:blipFill>
        <p:spPr>
          <a:xfrm>
            <a:off x="7566024" y="1682044"/>
            <a:ext cx="3150322" cy="4281343"/>
          </a:xfrm>
          <a:prstGeom prst="rect">
            <a:avLst/>
          </a:prstGeom>
        </p:spPr>
      </p:pic>
      <p:sp>
        <p:nvSpPr>
          <p:cNvPr id="33" name="Google Shape;287;p5">
            <a:extLst>
              <a:ext uri="{FF2B5EF4-FFF2-40B4-BE49-F238E27FC236}">
                <a16:creationId xmlns:a16="http://schemas.microsoft.com/office/drawing/2014/main" id="{4B7C148B-5072-4F41-88D4-9B61204E7953}"/>
              </a:ext>
            </a:extLst>
          </p:cNvPr>
          <p:cNvSpPr txBox="1"/>
          <p:nvPr/>
        </p:nvSpPr>
        <p:spPr>
          <a:xfrm>
            <a:off x="1619343" y="2071107"/>
            <a:ext cx="5776469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Initiate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koneksi</a:t>
            </a:r>
            <a:endParaRPr lang="en-US"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Tunggu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response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Kirim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request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Kirim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response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Done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Tut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up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koneksi</a:t>
            </a:r>
            <a:endParaRPr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9C954-902A-1F43-B225-6B71E4A372A1}"/>
              </a:ext>
            </a:extLst>
          </p:cNvPr>
          <p:cNvSpPr/>
          <p:nvPr/>
        </p:nvSpPr>
        <p:spPr>
          <a:xfrm>
            <a:off x="8510700" y="1093477"/>
            <a:ext cx="1072730" cy="370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Websocket</a:t>
            </a:r>
            <a:endParaRPr lang="en-US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2044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"/>
          <p:cNvSpPr txBox="1"/>
          <p:nvPr/>
        </p:nvSpPr>
        <p:spPr>
          <a:xfrm>
            <a:off x="2034468" y="466725"/>
            <a:ext cx="472655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Konsep</a:t>
            </a:r>
            <a:r>
              <a:rPr lang="en-US" sz="2800" b="1" dirty="0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 &amp; Cara </a:t>
            </a:r>
            <a:r>
              <a:rPr lang="en-US" sz="2800" b="1" dirty="0" err="1">
                <a:solidFill>
                  <a:srgbClr val="1F3864"/>
                </a:solidFill>
                <a:latin typeface="Barlow"/>
                <a:ea typeface="Barlow"/>
                <a:cs typeface="Barlow"/>
                <a:sym typeface="Barlow"/>
              </a:rPr>
              <a:t>Kerja</a:t>
            </a:r>
            <a:endParaRPr lang="en-US" sz="2800" b="1" dirty="0">
              <a:solidFill>
                <a:srgbClr val="1F3864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5A7E2D-BE4A-1340-9F4A-B70B2238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18" y="2017889"/>
            <a:ext cx="4037791" cy="3429000"/>
          </a:xfrm>
          <a:prstGeom prst="rect">
            <a:avLst/>
          </a:prstGeom>
        </p:spPr>
      </p:pic>
      <p:sp>
        <p:nvSpPr>
          <p:cNvPr id="5" name="Google Shape;287;p5">
            <a:extLst>
              <a:ext uri="{FF2B5EF4-FFF2-40B4-BE49-F238E27FC236}">
                <a16:creationId xmlns:a16="http://schemas.microsoft.com/office/drawing/2014/main" id="{0BA37F17-5CFD-C64D-BAAA-CCC758E20B3C}"/>
              </a:ext>
            </a:extLst>
          </p:cNvPr>
          <p:cNvSpPr txBox="1"/>
          <p:nvPr/>
        </p:nvSpPr>
        <p:spPr>
          <a:xfrm>
            <a:off x="1619343" y="2071107"/>
            <a:ext cx="4726551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Initiate </a:t>
            </a: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koneksi</a:t>
            </a:r>
            <a:endParaRPr lang="en-US"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Koneksi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tetap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terbuka</a:t>
            </a:r>
            <a:endParaRPr lang="en-US" sz="1600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Sehingga</a:t>
            </a:r>
            <a:r>
              <a:rPr lang="en-US" sz="1600" b="0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server &amp;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klien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bisa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langsung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mengirim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atau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600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menerima</a:t>
            </a:r>
            <a:r>
              <a:rPr lang="en-US" sz="1600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data</a:t>
            </a:r>
            <a:endParaRPr sz="1600" b="0" i="0" u="none" strike="noStrike" cap="none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C33EFF-8136-7343-AE56-C7A1782D4E9C}"/>
              </a:ext>
            </a:extLst>
          </p:cNvPr>
          <p:cNvSpPr/>
          <p:nvPr/>
        </p:nvSpPr>
        <p:spPr>
          <a:xfrm>
            <a:off x="8096813" y="1411111"/>
            <a:ext cx="1072730" cy="370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Websocket</a:t>
            </a:r>
            <a:endParaRPr lang="en-US" dirty="0">
              <a:solidFill>
                <a:srgbClr val="112B43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50835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Kenapa</a:t>
            </a:r>
            <a:r>
              <a:rPr lang="en-US" sz="28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Websocket</a:t>
            </a:r>
            <a:r>
              <a:rPr lang="en-US" sz="28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?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 txBox="1"/>
          <p:nvPr/>
        </p:nvSpPr>
        <p:spPr>
          <a:xfrm>
            <a:off x="2174700" y="4680790"/>
            <a:ext cx="8561033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kebutuhan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aplikasi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dengan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transaksi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data real-time /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waktu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nyata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,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tidak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efisien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klien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terus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menerus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melakukan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request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ke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server.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Sehingga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perlu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ada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cara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mengirim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dan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menerima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data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hanya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jika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terjadi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sesuatu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(event)</a:t>
            </a:r>
            <a:endParaRPr dirty="0"/>
          </a:p>
        </p:txBody>
      </p:sp>
      <p:grpSp>
        <p:nvGrpSpPr>
          <p:cNvPr id="297" name="Google Shape;297;p45"/>
          <p:cNvGrpSpPr/>
          <p:nvPr/>
        </p:nvGrpSpPr>
        <p:grpSpPr>
          <a:xfrm>
            <a:off x="3186956" y="1744993"/>
            <a:ext cx="5680263" cy="2493204"/>
            <a:chOff x="6505574" y="4878638"/>
            <a:chExt cx="4510087" cy="1979586"/>
          </a:xfrm>
        </p:grpSpPr>
        <p:sp>
          <p:nvSpPr>
            <p:cNvPr id="298" name="Google Shape;298;p45"/>
            <p:cNvSpPr/>
            <p:nvPr/>
          </p:nvSpPr>
          <p:spPr>
            <a:xfrm>
              <a:off x="7070080" y="5453766"/>
              <a:ext cx="3435548" cy="1374923"/>
            </a:xfrm>
            <a:custGeom>
              <a:avLst/>
              <a:gdLst/>
              <a:ahLst/>
              <a:cxnLst/>
              <a:rect l="l" t="t" r="r" b="b"/>
              <a:pathLst>
                <a:path w="3435548" h="1374923" extrusionOk="0">
                  <a:moveTo>
                    <a:pt x="7707" y="1374732"/>
                  </a:moveTo>
                  <a:lnTo>
                    <a:pt x="-32" y="1372991"/>
                  </a:lnTo>
                  <a:cubicBezTo>
                    <a:pt x="86267" y="989213"/>
                    <a:pt x="303140" y="640707"/>
                    <a:pt x="610639" y="391672"/>
                  </a:cubicBezTo>
                  <a:cubicBezTo>
                    <a:pt x="1367183" y="-220077"/>
                    <a:pt x="2476403" y="-102696"/>
                    <a:pt x="3088153" y="653844"/>
                  </a:cubicBezTo>
                  <a:cubicBezTo>
                    <a:pt x="3256827" y="862443"/>
                    <a:pt x="3375620" y="1106812"/>
                    <a:pt x="3435517" y="1368306"/>
                  </a:cubicBezTo>
                  <a:lnTo>
                    <a:pt x="3427781" y="1370064"/>
                  </a:lnTo>
                  <a:cubicBezTo>
                    <a:pt x="3245101" y="567970"/>
                    <a:pt x="2542127" y="7779"/>
                    <a:pt x="1718272" y="7779"/>
                  </a:cubicBezTo>
                  <a:cubicBezTo>
                    <a:pt x="905211" y="7779"/>
                    <a:pt x="185818" y="582663"/>
                    <a:pt x="7707" y="1374732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>
              <a:off x="9858658" y="5460101"/>
              <a:ext cx="430899" cy="430899"/>
            </a:xfrm>
            <a:custGeom>
              <a:avLst/>
              <a:gdLst/>
              <a:ahLst/>
              <a:cxnLst/>
              <a:rect l="l" t="t" r="r" b="b"/>
              <a:pathLst>
                <a:path w="430899" h="430899" extrusionOk="0">
                  <a:moveTo>
                    <a:pt x="430899" y="215450"/>
                  </a:moveTo>
                  <a:cubicBezTo>
                    <a:pt x="430899" y="334439"/>
                    <a:pt x="334439" y="430899"/>
                    <a:pt x="215450" y="430899"/>
                  </a:cubicBezTo>
                  <a:cubicBezTo>
                    <a:pt x="96460" y="430899"/>
                    <a:pt x="0" y="334439"/>
                    <a:pt x="0" y="215450"/>
                  </a:cubicBezTo>
                  <a:cubicBezTo>
                    <a:pt x="0" y="96460"/>
                    <a:pt x="96460" y="0"/>
                    <a:pt x="215450" y="0"/>
                  </a:cubicBezTo>
                  <a:cubicBezTo>
                    <a:pt x="334439" y="0"/>
                    <a:pt x="430899" y="96460"/>
                    <a:pt x="430899" y="215450"/>
                  </a:cubicBezTo>
                  <a:close/>
                </a:path>
              </a:pathLst>
            </a:custGeom>
            <a:solidFill>
              <a:srgbClr val="FF65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9984330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45"/>
            <p:cNvSpPr/>
            <p:nvPr/>
          </p:nvSpPr>
          <p:spPr>
            <a:xfrm>
              <a:off x="9910472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45"/>
            <p:cNvSpPr/>
            <p:nvPr/>
          </p:nvSpPr>
          <p:spPr>
            <a:xfrm>
              <a:off x="9910472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0000">
                <a:alpha val="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45"/>
            <p:cNvSpPr/>
            <p:nvPr/>
          </p:nvSpPr>
          <p:spPr>
            <a:xfrm>
              <a:off x="8369005" y="5665995"/>
              <a:ext cx="247899" cy="247899"/>
            </a:xfrm>
            <a:custGeom>
              <a:avLst/>
              <a:gdLst/>
              <a:ahLst/>
              <a:cxnLst/>
              <a:rect l="l" t="t" r="r" b="b"/>
              <a:pathLst>
                <a:path w="247899" h="247899" extrusionOk="0">
                  <a:moveTo>
                    <a:pt x="247899" y="123950"/>
                  </a:moveTo>
                  <a:cubicBezTo>
                    <a:pt x="247899" y="192405"/>
                    <a:pt x="192405" y="247899"/>
                    <a:pt x="123950" y="247899"/>
                  </a:cubicBezTo>
                  <a:cubicBezTo>
                    <a:pt x="55494" y="247899"/>
                    <a:pt x="0" y="192405"/>
                    <a:pt x="0" y="123950"/>
                  </a:cubicBezTo>
                  <a:cubicBezTo>
                    <a:pt x="0" y="55494"/>
                    <a:pt x="55494" y="0"/>
                    <a:pt x="123950" y="0"/>
                  </a:cubicBezTo>
                  <a:cubicBezTo>
                    <a:pt x="192405" y="0"/>
                    <a:pt x="247899" y="55494"/>
                    <a:pt x="247899" y="123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45"/>
            <p:cNvSpPr/>
            <p:nvPr/>
          </p:nvSpPr>
          <p:spPr>
            <a:xfrm>
              <a:off x="8176606" y="5762194"/>
              <a:ext cx="173899" cy="173899"/>
            </a:xfrm>
            <a:custGeom>
              <a:avLst/>
              <a:gdLst/>
              <a:ahLst/>
              <a:cxnLst/>
              <a:rect l="l" t="t" r="r" b="b"/>
              <a:pathLst>
                <a:path w="173899" h="173899" extrusionOk="0">
                  <a:moveTo>
                    <a:pt x="173900" y="86950"/>
                  </a:moveTo>
                  <a:cubicBezTo>
                    <a:pt x="173900" y="134971"/>
                    <a:pt x="134971" y="173900"/>
                    <a:pt x="86950" y="173900"/>
                  </a:cubicBezTo>
                  <a:cubicBezTo>
                    <a:pt x="38929" y="173900"/>
                    <a:pt x="0" y="134971"/>
                    <a:pt x="0" y="86950"/>
                  </a:cubicBezTo>
                  <a:cubicBezTo>
                    <a:pt x="0" y="38929"/>
                    <a:pt x="38929" y="0"/>
                    <a:pt x="86950" y="0"/>
                  </a:cubicBezTo>
                  <a:cubicBezTo>
                    <a:pt x="134971" y="0"/>
                    <a:pt x="173900" y="38929"/>
                    <a:pt x="173900" y="86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45"/>
            <p:cNvSpPr/>
            <p:nvPr/>
          </p:nvSpPr>
          <p:spPr>
            <a:xfrm>
              <a:off x="7244442" y="6012093"/>
              <a:ext cx="173899" cy="173899"/>
            </a:xfrm>
            <a:custGeom>
              <a:avLst/>
              <a:gdLst/>
              <a:ahLst/>
              <a:cxnLst/>
              <a:rect l="l" t="t" r="r" b="b"/>
              <a:pathLst>
                <a:path w="173899" h="173899" extrusionOk="0">
                  <a:moveTo>
                    <a:pt x="173900" y="86950"/>
                  </a:moveTo>
                  <a:cubicBezTo>
                    <a:pt x="173900" y="134971"/>
                    <a:pt x="134971" y="173900"/>
                    <a:pt x="86950" y="173900"/>
                  </a:cubicBezTo>
                  <a:cubicBezTo>
                    <a:pt x="38929" y="173900"/>
                    <a:pt x="0" y="134971"/>
                    <a:pt x="0" y="86950"/>
                  </a:cubicBezTo>
                  <a:cubicBezTo>
                    <a:pt x="0" y="38929"/>
                    <a:pt x="38929" y="0"/>
                    <a:pt x="86950" y="0"/>
                  </a:cubicBezTo>
                  <a:cubicBezTo>
                    <a:pt x="134971" y="0"/>
                    <a:pt x="173900" y="38929"/>
                    <a:pt x="173900" y="86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45"/>
            <p:cNvSpPr/>
            <p:nvPr/>
          </p:nvSpPr>
          <p:spPr>
            <a:xfrm>
              <a:off x="9778318" y="5655797"/>
              <a:ext cx="247899" cy="247899"/>
            </a:xfrm>
            <a:custGeom>
              <a:avLst/>
              <a:gdLst/>
              <a:ahLst/>
              <a:cxnLst/>
              <a:rect l="l" t="t" r="r" b="b"/>
              <a:pathLst>
                <a:path w="247899" h="247899" extrusionOk="0">
                  <a:moveTo>
                    <a:pt x="247899" y="123950"/>
                  </a:moveTo>
                  <a:cubicBezTo>
                    <a:pt x="247899" y="192405"/>
                    <a:pt x="192405" y="247899"/>
                    <a:pt x="123949" y="247899"/>
                  </a:cubicBezTo>
                  <a:cubicBezTo>
                    <a:pt x="55494" y="247899"/>
                    <a:pt x="0" y="192405"/>
                    <a:pt x="0" y="123950"/>
                  </a:cubicBezTo>
                  <a:cubicBezTo>
                    <a:pt x="0" y="55494"/>
                    <a:pt x="55494" y="0"/>
                    <a:pt x="123949" y="0"/>
                  </a:cubicBezTo>
                  <a:cubicBezTo>
                    <a:pt x="192405" y="0"/>
                    <a:pt x="247899" y="55494"/>
                    <a:pt x="247899" y="123950"/>
                  </a:cubicBezTo>
                  <a:close/>
                </a:path>
              </a:pathLst>
            </a:custGeom>
            <a:solidFill>
              <a:srgbClr val="00BFA6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45"/>
            <p:cNvSpPr/>
            <p:nvPr/>
          </p:nvSpPr>
          <p:spPr>
            <a:xfrm>
              <a:off x="6728178" y="6765718"/>
              <a:ext cx="39194" cy="89947"/>
            </a:xfrm>
            <a:custGeom>
              <a:avLst/>
              <a:gdLst/>
              <a:ahLst/>
              <a:cxnLst/>
              <a:rect l="l" t="t" r="r" b="b"/>
              <a:pathLst>
                <a:path w="39194" h="89947" extrusionOk="0">
                  <a:moveTo>
                    <a:pt x="1998" y="49535"/>
                  </a:moveTo>
                  <a:cubicBezTo>
                    <a:pt x="8717" y="74374"/>
                    <a:pt x="31732" y="89757"/>
                    <a:pt x="31732" y="89757"/>
                  </a:cubicBezTo>
                  <a:cubicBezTo>
                    <a:pt x="31732" y="89757"/>
                    <a:pt x="43853" y="64870"/>
                    <a:pt x="37134" y="40031"/>
                  </a:cubicBezTo>
                  <a:cubicBezTo>
                    <a:pt x="30414" y="15192"/>
                    <a:pt x="7399" y="-191"/>
                    <a:pt x="7399" y="-191"/>
                  </a:cubicBezTo>
                  <a:cubicBezTo>
                    <a:pt x="7399" y="-191"/>
                    <a:pt x="-4722" y="24696"/>
                    <a:pt x="1998" y="49535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45"/>
            <p:cNvSpPr/>
            <p:nvPr/>
          </p:nvSpPr>
          <p:spPr>
            <a:xfrm>
              <a:off x="6694002" y="6790649"/>
              <a:ext cx="66769" cy="64997"/>
            </a:xfrm>
            <a:custGeom>
              <a:avLst/>
              <a:gdLst/>
              <a:ahLst/>
              <a:cxnLst/>
              <a:rect l="l" t="t" r="r" b="b"/>
              <a:pathLst>
                <a:path w="66769" h="64997" extrusionOk="0">
                  <a:moveTo>
                    <a:pt x="46048" y="19266"/>
                  </a:moveTo>
                  <a:cubicBezTo>
                    <a:pt x="64486" y="37215"/>
                    <a:pt x="66738" y="64807"/>
                    <a:pt x="66738" y="64807"/>
                  </a:cubicBezTo>
                  <a:cubicBezTo>
                    <a:pt x="66738" y="64807"/>
                    <a:pt x="39096" y="63295"/>
                    <a:pt x="20659" y="45350"/>
                  </a:cubicBezTo>
                  <a:cubicBezTo>
                    <a:pt x="2221" y="27401"/>
                    <a:pt x="-32" y="-191"/>
                    <a:pt x="-32" y="-191"/>
                  </a:cubicBezTo>
                  <a:cubicBezTo>
                    <a:pt x="-32" y="-191"/>
                    <a:pt x="27610" y="1320"/>
                    <a:pt x="46048" y="1926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45"/>
            <p:cNvSpPr/>
            <p:nvPr/>
          </p:nvSpPr>
          <p:spPr>
            <a:xfrm>
              <a:off x="9155773" y="6765718"/>
              <a:ext cx="39191" cy="89947"/>
            </a:xfrm>
            <a:custGeom>
              <a:avLst/>
              <a:gdLst/>
              <a:ahLst/>
              <a:cxnLst/>
              <a:rect l="l" t="t" r="r" b="b"/>
              <a:pathLst>
                <a:path w="39191" h="89947" extrusionOk="0">
                  <a:moveTo>
                    <a:pt x="1998" y="49535"/>
                  </a:moveTo>
                  <a:cubicBezTo>
                    <a:pt x="8718" y="74374"/>
                    <a:pt x="31732" y="89757"/>
                    <a:pt x="31732" y="89757"/>
                  </a:cubicBezTo>
                  <a:cubicBezTo>
                    <a:pt x="31732" y="89757"/>
                    <a:pt x="43850" y="64870"/>
                    <a:pt x="37131" y="40031"/>
                  </a:cubicBezTo>
                  <a:cubicBezTo>
                    <a:pt x="30411" y="15192"/>
                    <a:pt x="7397" y="-191"/>
                    <a:pt x="7397" y="-191"/>
                  </a:cubicBezTo>
                  <a:cubicBezTo>
                    <a:pt x="7397" y="-191"/>
                    <a:pt x="-4721" y="24696"/>
                    <a:pt x="1998" y="49535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45"/>
            <p:cNvSpPr/>
            <p:nvPr/>
          </p:nvSpPr>
          <p:spPr>
            <a:xfrm>
              <a:off x="9121594" y="6790649"/>
              <a:ext cx="66770" cy="64997"/>
            </a:xfrm>
            <a:custGeom>
              <a:avLst/>
              <a:gdLst/>
              <a:ahLst/>
              <a:cxnLst/>
              <a:rect l="l" t="t" r="r" b="b"/>
              <a:pathLst>
                <a:path w="66770" h="64997" extrusionOk="0">
                  <a:moveTo>
                    <a:pt x="46049" y="19266"/>
                  </a:moveTo>
                  <a:cubicBezTo>
                    <a:pt x="64486" y="37215"/>
                    <a:pt x="66739" y="64807"/>
                    <a:pt x="66739" y="64807"/>
                  </a:cubicBezTo>
                  <a:cubicBezTo>
                    <a:pt x="66739" y="64807"/>
                    <a:pt x="39096" y="63295"/>
                    <a:pt x="20659" y="45350"/>
                  </a:cubicBezTo>
                  <a:cubicBezTo>
                    <a:pt x="2222" y="27401"/>
                    <a:pt x="-32" y="-191"/>
                    <a:pt x="-32" y="-191"/>
                  </a:cubicBezTo>
                  <a:cubicBezTo>
                    <a:pt x="-32" y="-191"/>
                    <a:pt x="27608" y="1320"/>
                    <a:pt x="46049" y="1926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45"/>
            <p:cNvSpPr/>
            <p:nvPr/>
          </p:nvSpPr>
          <p:spPr>
            <a:xfrm>
              <a:off x="6759439" y="6470099"/>
              <a:ext cx="547033" cy="224282"/>
            </a:xfrm>
            <a:custGeom>
              <a:avLst/>
              <a:gdLst/>
              <a:ahLst/>
              <a:cxnLst/>
              <a:rect l="l" t="t" r="r" b="b"/>
              <a:pathLst>
                <a:path w="547033" h="224282" extrusionOk="0">
                  <a:moveTo>
                    <a:pt x="16410" y="158638"/>
                  </a:moveTo>
                  <a:lnTo>
                    <a:pt x="0" y="131288"/>
                  </a:lnTo>
                  <a:lnTo>
                    <a:pt x="153168" y="0"/>
                  </a:lnTo>
                  <a:lnTo>
                    <a:pt x="547034" y="0"/>
                  </a:lnTo>
                  <a:lnTo>
                    <a:pt x="547034" y="38290"/>
                  </a:lnTo>
                  <a:lnTo>
                    <a:pt x="404805" y="191463"/>
                  </a:lnTo>
                  <a:lnTo>
                    <a:pt x="240693" y="224283"/>
                  </a:lnTo>
                  <a:lnTo>
                    <a:pt x="16410" y="15863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45"/>
            <p:cNvSpPr/>
            <p:nvPr/>
          </p:nvSpPr>
          <p:spPr>
            <a:xfrm>
              <a:off x="7125950" y="6461555"/>
              <a:ext cx="300866" cy="391465"/>
            </a:xfrm>
            <a:custGeom>
              <a:avLst/>
              <a:gdLst/>
              <a:ahLst/>
              <a:cxnLst/>
              <a:rect l="l" t="t" r="r" b="b"/>
              <a:pathLst>
                <a:path w="300866" h="391465" extrusionOk="0">
                  <a:moveTo>
                    <a:pt x="248321" y="85588"/>
                  </a:moveTo>
                  <a:lnTo>
                    <a:pt x="248321" y="0"/>
                  </a:lnTo>
                  <a:lnTo>
                    <a:pt x="196754" y="0"/>
                  </a:lnTo>
                  <a:lnTo>
                    <a:pt x="196754" y="26989"/>
                  </a:lnTo>
                  <a:lnTo>
                    <a:pt x="180523" y="8544"/>
                  </a:lnTo>
                  <a:lnTo>
                    <a:pt x="49234" y="139833"/>
                  </a:lnTo>
                  <a:lnTo>
                    <a:pt x="27350" y="161713"/>
                  </a:lnTo>
                  <a:lnTo>
                    <a:pt x="0" y="271121"/>
                  </a:lnTo>
                  <a:lnTo>
                    <a:pt x="49234" y="391465"/>
                  </a:lnTo>
                  <a:lnTo>
                    <a:pt x="300867" y="391465"/>
                  </a:lnTo>
                  <a:lnTo>
                    <a:pt x="300867" y="145303"/>
                  </a:lnTo>
                  <a:lnTo>
                    <a:pt x="248321" y="8558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45"/>
            <p:cNvSpPr/>
            <p:nvPr/>
          </p:nvSpPr>
          <p:spPr>
            <a:xfrm>
              <a:off x="6759439" y="6601388"/>
              <a:ext cx="415745" cy="251634"/>
            </a:xfrm>
            <a:custGeom>
              <a:avLst/>
              <a:gdLst/>
              <a:ahLst/>
              <a:cxnLst/>
              <a:rect l="l" t="t" r="r" b="b"/>
              <a:pathLst>
                <a:path w="415745" h="251634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251635"/>
                  </a:lnTo>
                  <a:lnTo>
                    <a:pt x="0" y="2516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45"/>
            <p:cNvSpPr/>
            <p:nvPr/>
          </p:nvSpPr>
          <p:spPr>
            <a:xfrm>
              <a:off x="7030219" y="6680705"/>
              <a:ext cx="87525" cy="76584"/>
            </a:xfrm>
            <a:custGeom>
              <a:avLst/>
              <a:gdLst/>
              <a:ahLst/>
              <a:cxnLst/>
              <a:rect l="l" t="t" r="r" b="b"/>
              <a:pathLst>
                <a:path w="87525" h="76584" extrusionOk="0">
                  <a:moveTo>
                    <a:pt x="0" y="0"/>
                  </a:moveTo>
                  <a:lnTo>
                    <a:pt x="87525" y="0"/>
                  </a:lnTo>
                  <a:lnTo>
                    <a:pt x="87525" y="76585"/>
                  </a:lnTo>
                  <a:lnTo>
                    <a:pt x="0" y="76585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45"/>
            <p:cNvSpPr/>
            <p:nvPr/>
          </p:nvSpPr>
          <p:spPr>
            <a:xfrm>
              <a:off x="6918078" y="6677972"/>
              <a:ext cx="76584" cy="175050"/>
            </a:xfrm>
            <a:custGeom>
              <a:avLst/>
              <a:gdLst/>
              <a:ahLst/>
              <a:cxnLst/>
              <a:rect l="l" t="t" r="r" b="b"/>
              <a:pathLst>
                <a:path w="76584" h="175050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5050"/>
                  </a:lnTo>
                  <a:lnTo>
                    <a:pt x="0" y="17505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45"/>
            <p:cNvSpPr/>
            <p:nvPr/>
          </p:nvSpPr>
          <p:spPr>
            <a:xfrm>
              <a:off x="6797734" y="6677972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3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45"/>
            <p:cNvSpPr/>
            <p:nvPr/>
          </p:nvSpPr>
          <p:spPr>
            <a:xfrm>
              <a:off x="6797734" y="672720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3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3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45"/>
            <p:cNvSpPr/>
            <p:nvPr/>
          </p:nvSpPr>
          <p:spPr>
            <a:xfrm>
              <a:off x="6852435" y="667797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45"/>
            <p:cNvSpPr/>
            <p:nvPr/>
          </p:nvSpPr>
          <p:spPr>
            <a:xfrm>
              <a:off x="6852435" y="672720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45"/>
            <p:cNvSpPr/>
            <p:nvPr/>
          </p:nvSpPr>
          <p:spPr>
            <a:xfrm>
              <a:off x="7259972" y="6680705"/>
              <a:ext cx="32824" cy="27354"/>
            </a:xfrm>
            <a:custGeom>
              <a:avLst/>
              <a:gdLst/>
              <a:ahLst/>
              <a:cxnLst/>
              <a:rect l="l" t="t" r="r" b="b"/>
              <a:pathLst>
                <a:path w="32824" h="27354" extrusionOk="0">
                  <a:moveTo>
                    <a:pt x="32824" y="27354"/>
                  </a:moveTo>
                  <a:lnTo>
                    <a:pt x="3282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45"/>
            <p:cNvSpPr/>
            <p:nvPr/>
          </p:nvSpPr>
          <p:spPr>
            <a:xfrm>
              <a:off x="7259972" y="6729939"/>
              <a:ext cx="32824" cy="27350"/>
            </a:xfrm>
            <a:custGeom>
              <a:avLst/>
              <a:gdLst/>
              <a:ahLst/>
              <a:cxnLst/>
              <a:rect l="l" t="t" r="r" b="b"/>
              <a:pathLst>
                <a:path w="32824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4" y="27350"/>
                  </a:lnTo>
                  <a:lnTo>
                    <a:pt x="32824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45"/>
            <p:cNvSpPr/>
            <p:nvPr/>
          </p:nvSpPr>
          <p:spPr>
            <a:xfrm>
              <a:off x="7314676" y="668070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45"/>
            <p:cNvSpPr/>
            <p:nvPr/>
          </p:nvSpPr>
          <p:spPr>
            <a:xfrm>
              <a:off x="7314676" y="672993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45"/>
            <p:cNvSpPr/>
            <p:nvPr/>
          </p:nvSpPr>
          <p:spPr>
            <a:xfrm>
              <a:off x="8342135" y="6470099"/>
              <a:ext cx="547033" cy="224282"/>
            </a:xfrm>
            <a:custGeom>
              <a:avLst/>
              <a:gdLst/>
              <a:ahLst/>
              <a:cxnLst/>
              <a:rect l="l" t="t" r="r" b="b"/>
              <a:pathLst>
                <a:path w="547033" h="224282" extrusionOk="0">
                  <a:moveTo>
                    <a:pt x="16410" y="158638"/>
                  </a:moveTo>
                  <a:lnTo>
                    <a:pt x="0" y="131288"/>
                  </a:lnTo>
                  <a:lnTo>
                    <a:pt x="153168" y="0"/>
                  </a:lnTo>
                  <a:lnTo>
                    <a:pt x="547034" y="0"/>
                  </a:lnTo>
                  <a:lnTo>
                    <a:pt x="547034" y="38290"/>
                  </a:lnTo>
                  <a:lnTo>
                    <a:pt x="404805" y="191463"/>
                  </a:lnTo>
                  <a:lnTo>
                    <a:pt x="240693" y="224283"/>
                  </a:lnTo>
                  <a:lnTo>
                    <a:pt x="16410" y="158638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45"/>
            <p:cNvSpPr/>
            <p:nvPr/>
          </p:nvSpPr>
          <p:spPr>
            <a:xfrm>
              <a:off x="8708646" y="6461555"/>
              <a:ext cx="300866" cy="391465"/>
            </a:xfrm>
            <a:custGeom>
              <a:avLst/>
              <a:gdLst/>
              <a:ahLst/>
              <a:cxnLst/>
              <a:rect l="l" t="t" r="r" b="b"/>
              <a:pathLst>
                <a:path w="300866" h="391465" extrusionOk="0">
                  <a:moveTo>
                    <a:pt x="248321" y="85588"/>
                  </a:moveTo>
                  <a:lnTo>
                    <a:pt x="248321" y="0"/>
                  </a:lnTo>
                  <a:lnTo>
                    <a:pt x="196754" y="0"/>
                  </a:lnTo>
                  <a:lnTo>
                    <a:pt x="196754" y="26989"/>
                  </a:lnTo>
                  <a:lnTo>
                    <a:pt x="180523" y="8544"/>
                  </a:lnTo>
                  <a:lnTo>
                    <a:pt x="49234" y="139833"/>
                  </a:lnTo>
                  <a:lnTo>
                    <a:pt x="27350" y="161713"/>
                  </a:lnTo>
                  <a:lnTo>
                    <a:pt x="0" y="271121"/>
                  </a:lnTo>
                  <a:lnTo>
                    <a:pt x="49234" y="391465"/>
                  </a:lnTo>
                  <a:lnTo>
                    <a:pt x="300867" y="391465"/>
                  </a:lnTo>
                  <a:lnTo>
                    <a:pt x="300867" y="145303"/>
                  </a:lnTo>
                  <a:lnTo>
                    <a:pt x="248321" y="8558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45"/>
            <p:cNvSpPr/>
            <p:nvPr/>
          </p:nvSpPr>
          <p:spPr>
            <a:xfrm>
              <a:off x="8342135" y="6601388"/>
              <a:ext cx="415745" cy="251634"/>
            </a:xfrm>
            <a:custGeom>
              <a:avLst/>
              <a:gdLst/>
              <a:ahLst/>
              <a:cxnLst/>
              <a:rect l="l" t="t" r="r" b="b"/>
              <a:pathLst>
                <a:path w="415745" h="251634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251635"/>
                  </a:lnTo>
                  <a:lnTo>
                    <a:pt x="0" y="251635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45"/>
            <p:cNvSpPr/>
            <p:nvPr/>
          </p:nvSpPr>
          <p:spPr>
            <a:xfrm>
              <a:off x="8612915" y="6680705"/>
              <a:ext cx="87525" cy="76584"/>
            </a:xfrm>
            <a:custGeom>
              <a:avLst/>
              <a:gdLst/>
              <a:ahLst/>
              <a:cxnLst/>
              <a:rect l="l" t="t" r="r" b="b"/>
              <a:pathLst>
                <a:path w="87525" h="76584" extrusionOk="0">
                  <a:moveTo>
                    <a:pt x="0" y="0"/>
                  </a:moveTo>
                  <a:lnTo>
                    <a:pt x="87525" y="0"/>
                  </a:lnTo>
                  <a:lnTo>
                    <a:pt x="87525" y="76585"/>
                  </a:lnTo>
                  <a:lnTo>
                    <a:pt x="0" y="76585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45"/>
            <p:cNvSpPr/>
            <p:nvPr/>
          </p:nvSpPr>
          <p:spPr>
            <a:xfrm>
              <a:off x="8500773" y="6677972"/>
              <a:ext cx="76584" cy="175050"/>
            </a:xfrm>
            <a:custGeom>
              <a:avLst/>
              <a:gdLst/>
              <a:ahLst/>
              <a:cxnLst/>
              <a:rect l="l" t="t" r="r" b="b"/>
              <a:pathLst>
                <a:path w="76584" h="175050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5050"/>
                  </a:lnTo>
                  <a:lnTo>
                    <a:pt x="0" y="17505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5"/>
            <p:cNvSpPr/>
            <p:nvPr/>
          </p:nvSpPr>
          <p:spPr>
            <a:xfrm>
              <a:off x="8380429" y="6677972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3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45"/>
            <p:cNvSpPr/>
            <p:nvPr/>
          </p:nvSpPr>
          <p:spPr>
            <a:xfrm>
              <a:off x="8380429" y="672720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3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3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45"/>
            <p:cNvSpPr/>
            <p:nvPr/>
          </p:nvSpPr>
          <p:spPr>
            <a:xfrm>
              <a:off x="8435129" y="667797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45"/>
            <p:cNvSpPr/>
            <p:nvPr/>
          </p:nvSpPr>
          <p:spPr>
            <a:xfrm>
              <a:off x="8435129" y="672720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45"/>
            <p:cNvSpPr/>
            <p:nvPr/>
          </p:nvSpPr>
          <p:spPr>
            <a:xfrm>
              <a:off x="8842667" y="6680705"/>
              <a:ext cx="32824" cy="27354"/>
            </a:xfrm>
            <a:custGeom>
              <a:avLst/>
              <a:gdLst/>
              <a:ahLst/>
              <a:cxnLst/>
              <a:rect l="l" t="t" r="r" b="b"/>
              <a:pathLst>
                <a:path w="32824" h="27354" extrusionOk="0">
                  <a:moveTo>
                    <a:pt x="32824" y="27354"/>
                  </a:moveTo>
                  <a:lnTo>
                    <a:pt x="3282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45"/>
            <p:cNvSpPr/>
            <p:nvPr/>
          </p:nvSpPr>
          <p:spPr>
            <a:xfrm>
              <a:off x="8842667" y="6729939"/>
              <a:ext cx="32824" cy="27350"/>
            </a:xfrm>
            <a:custGeom>
              <a:avLst/>
              <a:gdLst/>
              <a:ahLst/>
              <a:cxnLst/>
              <a:rect l="l" t="t" r="r" b="b"/>
              <a:pathLst>
                <a:path w="32824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4" y="27350"/>
                  </a:lnTo>
                  <a:lnTo>
                    <a:pt x="32824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5"/>
            <p:cNvSpPr/>
            <p:nvPr/>
          </p:nvSpPr>
          <p:spPr>
            <a:xfrm>
              <a:off x="8897371" y="668070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45"/>
            <p:cNvSpPr/>
            <p:nvPr/>
          </p:nvSpPr>
          <p:spPr>
            <a:xfrm>
              <a:off x="8897371" y="672993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45"/>
            <p:cNvSpPr/>
            <p:nvPr/>
          </p:nvSpPr>
          <p:spPr>
            <a:xfrm>
              <a:off x="7590930" y="6010590"/>
              <a:ext cx="541559" cy="289930"/>
            </a:xfrm>
            <a:custGeom>
              <a:avLst/>
              <a:gdLst/>
              <a:ahLst/>
              <a:cxnLst/>
              <a:rect l="l" t="t" r="r" b="b"/>
              <a:pathLst>
                <a:path w="541559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0" y="0"/>
                  </a:lnTo>
                  <a:lnTo>
                    <a:pt x="541560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5"/>
            <p:cNvSpPr/>
            <p:nvPr/>
          </p:nvSpPr>
          <p:spPr>
            <a:xfrm>
              <a:off x="7881102" y="6010590"/>
              <a:ext cx="382675" cy="842430"/>
            </a:xfrm>
            <a:custGeom>
              <a:avLst/>
              <a:gdLst/>
              <a:ahLst/>
              <a:cxnLst/>
              <a:rect l="l" t="t" r="r" b="b"/>
              <a:pathLst>
                <a:path w="382675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87" y="0"/>
                  </a:lnTo>
                  <a:lnTo>
                    <a:pt x="125568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75" y="842430"/>
                  </a:lnTo>
                  <a:lnTo>
                    <a:pt x="382675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7590930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7752301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7637427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45"/>
            <p:cNvSpPr/>
            <p:nvPr/>
          </p:nvSpPr>
          <p:spPr>
            <a:xfrm>
              <a:off x="7637427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45"/>
            <p:cNvSpPr/>
            <p:nvPr/>
          </p:nvSpPr>
          <p:spPr>
            <a:xfrm>
              <a:off x="7692127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45"/>
            <p:cNvSpPr/>
            <p:nvPr/>
          </p:nvSpPr>
          <p:spPr>
            <a:xfrm>
              <a:off x="7692127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45"/>
            <p:cNvSpPr/>
            <p:nvPr/>
          </p:nvSpPr>
          <p:spPr>
            <a:xfrm>
              <a:off x="7861709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45"/>
            <p:cNvSpPr/>
            <p:nvPr/>
          </p:nvSpPr>
          <p:spPr>
            <a:xfrm>
              <a:off x="7861709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7916414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7916414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45"/>
            <p:cNvSpPr/>
            <p:nvPr/>
          </p:nvSpPr>
          <p:spPr>
            <a:xfrm>
              <a:off x="8091462" y="6155556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45"/>
            <p:cNvSpPr/>
            <p:nvPr/>
          </p:nvSpPr>
          <p:spPr>
            <a:xfrm>
              <a:off x="8091462" y="6204790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45"/>
            <p:cNvSpPr/>
            <p:nvPr/>
          </p:nvSpPr>
          <p:spPr>
            <a:xfrm>
              <a:off x="8146166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45"/>
            <p:cNvSpPr/>
            <p:nvPr/>
          </p:nvSpPr>
          <p:spPr>
            <a:xfrm>
              <a:off x="8146166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45"/>
            <p:cNvSpPr/>
            <p:nvPr/>
          </p:nvSpPr>
          <p:spPr>
            <a:xfrm>
              <a:off x="8091462" y="6308724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45"/>
            <p:cNvSpPr/>
            <p:nvPr/>
          </p:nvSpPr>
          <p:spPr>
            <a:xfrm>
              <a:off x="8091462" y="6357958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45"/>
            <p:cNvSpPr/>
            <p:nvPr/>
          </p:nvSpPr>
          <p:spPr>
            <a:xfrm>
              <a:off x="8146166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45"/>
            <p:cNvSpPr/>
            <p:nvPr/>
          </p:nvSpPr>
          <p:spPr>
            <a:xfrm>
              <a:off x="8146166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45"/>
            <p:cNvSpPr/>
            <p:nvPr/>
          </p:nvSpPr>
          <p:spPr>
            <a:xfrm>
              <a:off x="8091462" y="646189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45"/>
            <p:cNvSpPr/>
            <p:nvPr/>
          </p:nvSpPr>
          <p:spPr>
            <a:xfrm>
              <a:off x="8091462" y="6511127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45"/>
            <p:cNvSpPr/>
            <p:nvPr/>
          </p:nvSpPr>
          <p:spPr>
            <a:xfrm>
              <a:off x="8146166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45"/>
            <p:cNvSpPr/>
            <p:nvPr/>
          </p:nvSpPr>
          <p:spPr>
            <a:xfrm>
              <a:off x="8146166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45"/>
            <p:cNvSpPr/>
            <p:nvPr/>
          </p:nvSpPr>
          <p:spPr>
            <a:xfrm>
              <a:off x="8091462" y="6615061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45"/>
            <p:cNvSpPr/>
            <p:nvPr/>
          </p:nvSpPr>
          <p:spPr>
            <a:xfrm>
              <a:off x="8091462" y="6664295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8146166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45"/>
            <p:cNvSpPr/>
            <p:nvPr/>
          </p:nvSpPr>
          <p:spPr>
            <a:xfrm>
              <a:off x="8146166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45"/>
            <p:cNvSpPr/>
            <p:nvPr/>
          </p:nvSpPr>
          <p:spPr>
            <a:xfrm>
              <a:off x="7637427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7637427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45"/>
            <p:cNvSpPr/>
            <p:nvPr/>
          </p:nvSpPr>
          <p:spPr>
            <a:xfrm>
              <a:off x="7637427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45"/>
            <p:cNvSpPr/>
            <p:nvPr/>
          </p:nvSpPr>
          <p:spPr>
            <a:xfrm>
              <a:off x="7637427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9189492" y="6010590"/>
              <a:ext cx="541559" cy="289930"/>
            </a:xfrm>
            <a:custGeom>
              <a:avLst/>
              <a:gdLst/>
              <a:ahLst/>
              <a:cxnLst/>
              <a:rect l="l" t="t" r="r" b="b"/>
              <a:pathLst>
                <a:path w="541559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0" y="0"/>
                  </a:lnTo>
                  <a:lnTo>
                    <a:pt x="541560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5"/>
            <p:cNvSpPr/>
            <p:nvPr/>
          </p:nvSpPr>
          <p:spPr>
            <a:xfrm>
              <a:off x="9479665" y="6010590"/>
              <a:ext cx="382674" cy="842430"/>
            </a:xfrm>
            <a:custGeom>
              <a:avLst/>
              <a:gdLst/>
              <a:ahLst/>
              <a:cxnLst/>
              <a:rect l="l" t="t" r="r" b="b"/>
              <a:pathLst>
                <a:path w="382674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87" y="0"/>
                  </a:lnTo>
                  <a:lnTo>
                    <a:pt x="125568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75" y="842430"/>
                  </a:lnTo>
                  <a:lnTo>
                    <a:pt x="382675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45"/>
            <p:cNvSpPr/>
            <p:nvPr/>
          </p:nvSpPr>
          <p:spPr>
            <a:xfrm>
              <a:off x="9189492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45"/>
            <p:cNvSpPr/>
            <p:nvPr/>
          </p:nvSpPr>
          <p:spPr>
            <a:xfrm>
              <a:off x="9350863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5"/>
            <p:cNvSpPr/>
            <p:nvPr/>
          </p:nvSpPr>
          <p:spPr>
            <a:xfrm>
              <a:off x="9235989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45"/>
            <p:cNvSpPr/>
            <p:nvPr/>
          </p:nvSpPr>
          <p:spPr>
            <a:xfrm>
              <a:off x="9235989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45"/>
            <p:cNvSpPr/>
            <p:nvPr/>
          </p:nvSpPr>
          <p:spPr>
            <a:xfrm>
              <a:off x="9290689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45"/>
            <p:cNvSpPr/>
            <p:nvPr/>
          </p:nvSpPr>
          <p:spPr>
            <a:xfrm>
              <a:off x="9290689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9460271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9460271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45"/>
            <p:cNvSpPr/>
            <p:nvPr/>
          </p:nvSpPr>
          <p:spPr>
            <a:xfrm>
              <a:off x="9514976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45"/>
            <p:cNvSpPr/>
            <p:nvPr/>
          </p:nvSpPr>
          <p:spPr>
            <a:xfrm>
              <a:off x="9514976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45"/>
            <p:cNvSpPr/>
            <p:nvPr/>
          </p:nvSpPr>
          <p:spPr>
            <a:xfrm>
              <a:off x="9690024" y="6155556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45"/>
            <p:cNvSpPr/>
            <p:nvPr/>
          </p:nvSpPr>
          <p:spPr>
            <a:xfrm>
              <a:off x="9690024" y="6204790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5"/>
            <p:cNvSpPr/>
            <p:nvPr/>
          </p:nvSpPr>
          <p:spPr>
            <a:xfrm>
              <a:off x="9744728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45"/>
            <p:cNvSpPr/>
            <p:nvPr/>
          </p:nvSpPr>
          <p:spPr>
            <a:xfrm>
              <a:off x="9744728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45"/>
            <p:cNvSpPr/>
            <p:nvPr/>
          </p:nvSpPr>
          <p:spPr>
            <a:xfrm>
              <a:off x="9690024" y="6308724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45"/>
            <p:cNvSpPr/>
            <p:nvPr/>
          </p:nvSpPr>
          <p:spPr>
            <a:xfrm>
              <a:off x="9690024" y="6357958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45"/>
            <p:cNvSpPr/>
            <p:nvPr/>
          </p:nvSpPr>
          <p:spPr>
            <a:xfrm>
              <a:off x="9744728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45"/>
            <p:cNvSpPr/>
            <p:nvPr/>
          </p:nvSpPr>
          <p:spPr>
            <a:xfrm>
              <a:off x="9744728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45"/>
            <p:cNvSpPr/>
            <p:nvPr/>
          </p:nvSpPr>
          <p:spPr>
            <a:xfrm>
              <a:off x="9690024" y="6461892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5"/>
            <p:cNvSpPr/>
            <p:nvPr/>
          </p:nvSpPr>
          <p:spPr>
            <a:xfrm>
              <a:off x="9690024" y="6511127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45"/>
            <p:cNvSpPr/>
            <p:nvPr/>
          </p:nvSpPr>
          <p:spPr>
            <a:xfrm>
              <a:off x="9744728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5"/>
            <p:cNvSpPr/>
            <p:nvPr/>
          </p:nvSpPr>
          <p:spPr>
            <a:xfrm>
              <a:off x="9744728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5"/>
            <p:cNvSpPr/>
            <p:nvPr/>
          </p:nvSpPr>
          <p:spPr>
            <a:xfrm>
              <a:off x="9690024" y="6615061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2820" y="27354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087" y="27354"/>
                  </a:lnTo>
                  <a:lnTo>
                    <a:pt x="32820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45"/>
            <p:cNvSpPr/>
            <p:nvPr/>
          </p:nvSpPr>
          <p:spPr>
            <a:xfrm>
              <a:off x="9690024" y="6664295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20" y="27350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45"/>
            <p:cNvSpPr/>
            <p:nvPr/>
          </p:nvSpPr>
          <p:spPr>
            <a:xfrm>
              <a:off x="9744728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45"/>
            <p:cNvSpPr/>
            <p:nvPr/>
          </p:nvSpPr>
          <p:spPr>
            <a:xfrm>
              <a:off x="9744728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9235989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45"/>
            <p:cNvSpPr/>
            <p:nvPr/>
          </p:nvSpPr>
          <p:spPr>
            <a:xfrm>
              <a:off x="9235989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45"/>
            <p:cNvSpPr/>
            <p:nvPr/>
          </p:nvSpPr>
          <p:spPr>
            <a:xfrm>
              <a:off x="9235989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5"/>
            <p:cNvSpPr/>
            <p:nvPr/>
          </p:nvSpPr>
          <p:spPr>
            <a:xfrm>
              <a:off x="9235989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10066123" y="6010590"/>
              <a:ext cx="541567" cy="289930"/>
            </a:xfrm>
            <a:custGeom>
              <a:avLst/>
              <a:gdLst/>
              <a:ahLst/>
              <a:cxnLst/>
              <a:rect l="l" t="t" r="r" b="b"/>
              <a:pathLst>
                <a:path w="541567" h="289930" extrusionOk="0">
                  <a:moveTo>
                    <a:pt x="27350" y="158642"/>
                  </a:moveTo>
                  <a:lnTo>
                    <a:pt x="0" y="136758"/>
                  </a:lnTo>
                  <a:lnTo>
                    <a:pt x="153168" y="0"/>
                  </a:lnTo>
                  <a:lnTo>
                    <a:pt x="541568" y="0"/>
                  </a:lnTo>
                  <a:lnTo>
                    <a:pt x="541568" y="120348"/>
                  </a:lnTo>
                  <a:lnTo>
                    <a:pt x="289927" y="289931"/>
                  </a:lnTo>
                  <a:lnTo>
                    <a:pt x="27350" y="15864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5"/>
            <p:cNvSpPr/>
            <p:nvPr/>
          </p:nvSpPr>
          <p:spPr>
            <a:xfrm>
              <a:off x="10356295" y="6010590"/>
              <a:ext cx="382690" cy="842430"/>
            </a:xfrm>
            <a:custGeom>
              <a:avLst/>
              <a:gdLst/>
              <a:ahLst/>
              <a:cxnLst/>
              <a:rect l="l" t="t" r="r" b="b"/>
              <a:pathLst>
                <a:path w="382690" h="842430" extrusionOk="0">
                  <a:moveTo>
                    <a:pt x="322199" y="76715"/>
                  </a:moveTo>
                  <a:lnTo>
                    <a:pt x="322199" y="2733"/>
                  </a:lnTo>
                  <a:lnTo>
                    <a:pt x="270633" y="2733"/>
                  </a:lnTo>
                  <a:lnTo>
                    <a:pt x="270633" y="20853"/>
                  </a:lnTo>
                  <a:lnTo>
                    <a:pt x="251395" y="0"/>
                  </a:lnTo>
                  <a:lnTo>
                    <a:pt x="125572" y="136758"/>
                  </a:lnTo>
                  <a:lnTo>
                    <a:pt x="76338" y="169582"/>
                  </a:lnTo>
                  <a:lnTo>
                    <a:pt x="0" y="727306"/>
                  </a:lnTo>
                  <a:lnTo>
                    <a:pt x="115124" y="842430"/>
                  </a:lnTo>
                  <a:lnTo>
                    <a:pt x="382691" y="842430"/>
                  </a:lnTo>
                  <a:lnTo>
                    <a:pt x="382691" y="142228"/>
                  </a:lnTo>
                  <a:lnTo>
                    <a:pt x="322199" y="767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5"/>
            <p:cNvSpPr/>
            <p:nvPr/>
          </p:nvSpPr>
          <p:spPr>
            <a:xfrm>
              <a:off x="10066123" y="6147349"/>
              <a:ext cx="415745" cy="705671"/>
            </a:xfrm>
            <a:custGeom>
              <a:avLst/>
              <a:gdLst/>
              <a:ahLst/>
              <a:cxnLst/>
              <a:rect l="l" t="t" r="r" b="b"/>
              <a:pathLst>
                <a:path w="415745" h="705671" extrusionOk="0">
                  <a:moveTo>
                    <a:pt x="0" y="0"/>
                  </a:moveTo>
                  <a:lnTo>
                    <a:pt x="415745" y="0"/>
                  </a:lnTo>
                  <a:lnTo>
                    <a:pt x="415745" y="705672"/>
                  </a:lnTo>
                  <a:lnTo>
                    <a:pt x="0" y="705672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5"/>
            <p:cNvSpPr/>
            <p:nvPr/>
          </p:nvSpPr>
          <p:spPr>
            <a:xfrm>
              <a:off x="10227494" y="6680705"/>
              <a:ext cx="76584" cy="172315"/>
            </a:xfrm>
            <a:custGeom>
              <a:avLst/>
              <a:gdLst/>
              <a:ahLst/>
              <a:cxnLst/>
              <a:rect l="l" t="t" r="r" b="b"/>
              <a:pathLst>
                <a:path w="76584" h="172315" extrusionOk="0">
                  <a:moveTo>
                    <a:pt x="0" y="0"/>
                  </a:moveTo>
                  <a:lnTo>
                    <a:pt x="76585" y="0"/>
                  </a:lnTo>
                  <a:lnTo>
                    <a:pt x="76585" y="172315"/>
                  </a:lnTo>
                  <a:lnTo>
                    <a:pt x="0" y="17231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5"/>
            <p:cNvSpPr/>
            <p:nvPr/>
          </p:nvSpPr>
          <p:spPr>
            <a:xfrm>
              <a:off x="10112620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5"/>
            <p:cNvSpPr/>
            <p:nvPr/>
          </p:nvSpPr>
          <p:spPr>
            <a:xfrm>
              <a:off x="10112620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5"/>
            <p:cNvSpPr/>
            <p:nvPr/>
          </p:nvSpPr>
          <p:spPr>
            <a:xfrm>
              <a:off x="10167320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5"/>
            <p:cNvSpPr/>
            <p:nvPr/>
          </p:nvSpPr>
          <p:spPr>
            <a:xfrm>
              <a:off x="10167320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45"/>
            <p:cNvSpPr/>
            <p:nvPr/>
          </p:nvSpPr>
          <p:spPr>
            <a:xfrm>
              <a:off x="10336902" y="6702589"/>
              <a:ext cx="32820" cy="27350"/>
            </a:xfrm>
            <a:custGeom>
              <a:avLst/>
              <a:gdLst/>
              <a:ahLst/>
              <a:cxnLst/>
              <a:rect l="l" t="t" r="r" b="b"/>
              <a:pathLst>
                <a:path w="32820" h="27350" extrusionOk="0">
                  <a:moveTo>
                    <a:pt x="32820" y="27350"/>
                  </a:moveTo>
                  <a:lnTo>
                    <a:pt x="32820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087" y="27350"/>
                  </a:lnTo>
                  <a:lnTo>
                    <a:pt x="32820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5"/>
            <p:cNvSpPr/>
            <p:nvPr/>
          </p:nvSpPr>
          <p:spPr>
            <a:xfrm>
              <a:off x="10336902" y="6751819"/>
              <a:ext cx="32820" cy="27354"/>
            </a:xfrm>
            <a:custGeom>
              <a:avLst/>
              <a:gdLst/>
              <a:ahLst/>
              <a:cxnLst/>
              <a:rect l="l" t="t" r="r" b="b"/>
              <a:pathLst>
                <a:path w="32820" h="27354" extrusionOk="0">
                  <a:moveTo>
                    <a:pt x="30087" y="0"/>
                  </a:moveTo>
                  <a:lnTo>
                    <a:pt x="0" y="0"/>
                  </a:lnTo>
                  <a:lnTo>
                    <a:pt x="0" y="27354"/>
                  </a:lnTo>
                  <a:lnTo>
                    <a:pt x="32820" y="27354"/>
                  </a:lnTo>
                  <a:lnTo>
                    <a:pt x="32820" y="0"/>
                  </a:lnTo>
                  <a:lnTo>
                    <a:pt x="3008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5"/>
            <p:cNvSpPr/>
            <p:nvPr/>
          </p:nvSpPr>
          <p:spPr>
            <a:xfrm>
              <a:off x="10391606" y="670258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5"/>
            <p:cNvSpPr/>
            <p:nvPr/>
          </p:nvSpPr>
          <p:spPr>
            <a:xfrm>
              <a:off x="10391606" y="6751819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5"/>
            <p:cNvSpPr/>
            <p:nvPr/>
          </p:nvSpPr>
          <p:spPr>
            <a:xfrm>
              <a:off x="10566635" y="6155556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2844" y="27350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0"/>
                  </a:lnTo>
                  <a:lnTo>
                    <a:pt x="30107" y="27350"/>
                  </a:lnTo>
                  <a:lnTo>
                    <a:pt x="32844" y="2735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5"/>
            <p:cNvSpPr/>
            <p:nvPr/>
          </p:nvSpPr>
          <p:spPr>
            <a:xfrm>
              <a:off x="10566635" y="6204790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5"/>
            <p:cNvSpPr/>
            <p:nvPr/>
          </p:nvSpPr>
          <p:spPr>
            <a:xfrm>
              <a:off x="10621375" y="615555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5"/>
            <p:cNvSpPr/>
            <p:nvPr/>
          </p:nvSpPr>
          <p:spPr>
            <a:xfrm>
              <a:off x="10621375" y="6204790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5"/>
            <p:cNvSpPr/>
            <p:nvPr/>
          </p:nvSpPr>
          <p:spPr>
            <a:xfrm>
              <a:off x="10566635" y="6308724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5"/>
            <p:cNvSpPr/>
            <p:nvPr/>
          </p:nvSpPr>
          <p:spPr>
            <a:xfrm>
              <a:off x="10566635" y="6357958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10621375" y="6308724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10621375" y="6357958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5"/>
            <p:cNvSpPr/>
            <p:nvPr/>
          </p:nvSpPr>
          <p:spPr>
            <a:xfrm>
              <a:off x="10566635" y="6461892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5"/>
            <p:cNvSpPr/>
            <p:nvPr/>
          </p:nvSpPr>
          <p:spPr>
            <a:xfrm>
              <a:off x="10566635" y="6511127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5"/>
            <p:cNvSpPr/>
            <p:nvPr/>
          </p:nvSpPr>
          <p:spPr>
            <a:xfrm>
              <a:off x="10621375" y="6461892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5"/>
            <p:cNvSpPr/>
            <p:nvPr/>
          </p:nvSpPr>
          <p:spPr>
            <a:xfrm>
              <a:off x="10621375" y="6511126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5"/>
            <p:cNvSpPr/>
            <p:nvPr/>
          </p:nvSpPr>
          <p:spPr>
            <a:xfrm>
              <a:off x="10566635" y="6615061"/>
              <a:ext cx="32843" cy="27354"/>
            </a:xfrm>
            <a:custGeom>
              <a:avLst/>
              <a:gdLst/>
              <a:ahLst/>
              <a:cxnLst/>
              <a:rect l="l" t="t" r="r" b="b"/>
              <a:pathLst>
                <a:path w="32843" h="27354" extrusionOk="0">
                  <a:moveTo>
                    <a:pt x="32844" y="27354"/>
                  </a:moveTo>
                  <a:lnTo>
                    <a:pt x="32844" y="0"/>
                  </a:lnTo>
                  <a:lnTo>
                    <a:pt x="0" y="0"/>
                  </a:lnTo>
                  <a:lnTo>
                    <a:pt x="0" y="27354"/>
                  </a:lnTo>
                  <a:lnTo>
                    <a:pt x="30107" y="27354"/>
                  </a:lnTo>
                  <a:lnTo>
                    <a:pt x="32844" y="2735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5"/>
            <p:cNvSpPr/>
            <p:nvPr/>
          </p:nvSpPr>
          <p:spPr>
            <a:xfrm>
              <a:off x="10566635" y="6664295"/>
              <a:ext cx="32843" cy="27350"/>
            </a:xfrm>
            <a:custGeom>
              <a:avLst/>
              <a:gdLst/>
              <a:ahLst/>
              <a:cxnLst/>
              <a:rect l="l" t="t" r="r" b="b"/>
              <a:pathLst>
                <a:path w="32843" h="27350" extrusionOk="0">
                  <a:moveTo>
                    <a:pt x="30107" y="0"/>
                  </a:moveTo>
                  <a:lnTo>
                    <a:pt x="0" y="0"/>
                  </a:lnTo>
                  <a:lnTo>
                    <a:pt x="0" y="27350"/>
                  </a:lnTo>
                  <a:lnTo>
                    <a:pt x="32844" y="27350"/>
                  </a:lnTo>
                  <a:lnTo>
                    <a:pt x="32844" y="0"/>
                  </a:lnTo>
                  <a:lnTo>
                    <a:pt x="30107" y="0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5"/>
            <p:cNvSpPr/>
            <p:nvPr/>
          </p:nvSpPr>
          <p:spPr>
            <a:xfrm>
              <a:off x="10621375" y="6615061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5"/>
            <p:cNvSpPr/>
            <p:nvPr/>
          </p:nvSpPr>
          <p:spPr>
            <a:xfrm>
              <a:off x="10621375" y="6664295"/>
              <a:ext cx="32821" cy="27351"/>
            </a:xfrm>
            <a:custGeom>
              <a:avLst/>
              <a:gdLst/>
              <a:ahLst/>
              <a:cxnLst/>
              <a:rect l="l" t="t" r="r" b="b"/>
              <a:pathLst>
                <a:path w="32821" h="27351" extrusionOk="0">
                  <a:moveTo>
                    <a:pt x="0" y="0"/>
                  </a:moveTo>
                  <a:lnTo>
                    <a:pt x="32822" y="0"/>
                  </a:lnTo>
                  <a:lnTo>
                    <a:pt x="32822" y="27352"/>
                  </a:lnTo>
                  <a:lnTo>
                    <a:pt x="0" y="27352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5"/>
            <p:cNvSpPr/>
            <p:nvPr/>
          </p:nvSpPr>
          <p:spPr>
            <a:xfrm>
              <a:off x="10112620" y="6182906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5"/>
            <p:cNvSpPr/>
            <p:nvPr/>
          </p:nvSpPr>
          <p:spPr>
            <a:xfrm>
              <a:off x="10112620" y="6314194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5"/>
            <p:cNvSpPr/>
            <p:nvPr/>
          </p:nvSpPr>
          <p:spPr>
            <a:xfrm>
              <a:off x="10112620" y="6445482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5"/>
            <p:cNvSpPr/>
            <p:nvPr/>
          </p:nvSpPr>
          <p:spPr>
            <a:xfrm>
              <a:off x="10112620" y="6576771"/>
              <a:ext cx="317278" cy="65643"/>
            </a:xfrm>
            <a:custGeom>
              <a:avLst/>
              <a:gdLst/>
              <a:ahLst/>
              <a:cxnLst/>
              <a:rect l="l" t="t" r="r" b="b"/>
              <a:pathLst>
                <a:path w="317278" h="65643" extrusionOk="0">
                  <a:moveTo>
                    <a:pt x="0" y="0"/>
                  </a:moveTo>
                  <a:lnTo>
                    <a:pt x="317278" y="0"/>
                  </a:lnTo>
                  <a:lnTo>
                    <a:pt x="317278" y="65644"/>
                  </a:lnTo>
                  <a:lnTo>
                    <a:pt x="0" y="6564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5"/>
            <p:cNvSpPr/>
            <p:nvPr/>
          </p:nvSpPr>
          <p:spPr>
            <a:xfrm>
              <a:off x="6505574" y="6850291"/>
              <a:ext cx="4510087" cy="7933"/>
            </a:xfrm>
            <a:custGeom>
              <a:avLst/>
              <a:gdLst/>
              <a:ahLst/>
              <a:cxnLst/>
              <a:rect l="l" t="t" r="r" b="b"/>
              <a:pathLst>
                <a:path w="4510087" h="7933" extrusionOk="0">
                  <a:moveTo>
                    <a:pt x="0" y="0"/>
                  </a:moveTo>
                  <a:lnTo>
                    <a:pt x="4510087" y="0"/>
                  </a:lnTo>
                  <a:lnTo>
                    <a:pt x="4510087" y="7933"/>
                  </a:lnTo>
                  <a:lnTo>
                    <a:pt x="0" y="7933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5"/>
            <p:cNvSpPr/>
            <p:nvPr/>
          </p:nvSpPr>
          <p:spPr>
            <a:xfrm>
              <a:off x="7505171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5"/>
            <p:cNvSpPr/>
            <p:nvPr/>
          </p:nvSpPr>
          <p:spPr>
            <a:xfrm>
              <a:off x="7431313" y="6378811"/>
              <a:ext cx="155009" cy="396808"/>
            </a:xfrm>
            <a:custGeom>
              <a:avLst/>
              <a:gdLst/>
              <a:ahLst/>
              <a:cxnLst/>
              <a:rect l="l" t="t" r="r" b="b"/>
              <a:pathLst>
                <a:path w="155009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5"/>
            <p:cNvSpPr/>
            <p:nvPr/>
          </p:nvSpPr>
          <p:spPr>
            <a:xfrm>
              <a:off x="8298502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5"/>
            <p:cNvSpPr/>
            <p:nvPr/>
          </p:nvSpPr>
          <p:spPr>
            <a:xfrm>
              <a:off x="8224644" y="6378811"/>
              <a:ext cx="155009" cy="396808"/>
            </a:xfrm>
            <a:custGeom>
              <a:avLst/>
              <a:gdLst/>
              <a:ahLst/>
              <a:cxnLst/>
              <a:rect l="l" t="t" r="r" b="b"/>
              <a:pathLst>
                <a:path w="155009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5"/>
            <p:cNvSpPr/>
            <p:nvPr/>
          </p:nvSpPr>
          <p:spPr>
            <a:xfrm>
              <a:off x="9881197" y="6536926"/>
              <a:ext cx="7933" cy="313365"/>
            </a:xfrm>
            <a:custGeom>
              <a:avLst/>
              <a:gdLst/>
              <a:ahLst/>
              <a:cxnLst/>
              <a:rect l="l" t="t" r="r" b="b"/>
              <a:pathLst>
                <a:path w="7933" h="313365" extrusionOk="0">
                  <a:moveTo>
                    <a:pt x="0" y="0"/>
                  </a:moveTo>
                  <a:lnTo>
                    <a:pt x="7933" y="0"/>
                  </a:lnTo>
                  <a:lnTo>
                    <a:pt x="7933" y="313366"/>
                  </a:lnTo>
                  <a:lnTo>
                    <a:pt x="0" y="313366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5"/>
            <p:cNvSpPr/>
            <p:nvPr/>
          </p:nvSpPr>
          <p:spPr>
            <a:xfrm>
              <a:off x="9807339" y="6378811"/>
              <a:ext cx="155010" cy="396808"/>
            </a:xfrm>
            <a:custGeom>
              <a:avLst/>
              <a:gdLst/>
              <a:ahLst/>
              <a:cxnLst/>
              <a:rect l="l" t="t" r="r" b="b"/>
              <a:pathLst>
                <a:path w="155010" h="396808" extrusionOk="0">
                  <a:moveTo>
                    <a:pt x="154976" y="197856"/>
                  </a:moveTo>
                  <a:cubicBezTo>
                    <a:pt x="155480" y="307431"/>
                    <a:pt x="78388" y="396617"/>
                    <a:pt x="78388" y="396617"/>
                  </a:cubicBezTo>
                  <a:cubicBezTo>
                    <a:pt x="78388" y="396617"/>
                    <a:pt x="475" y="308145"/>
                    <a:pt x="-29" y="198570"/>
                  </a:cubicBezTo>
                  <a:cubicBezTo>
                    <a:pt x="-533" y="88995"/>
                    <a:pt x="76559" y="-191"/>
                    <a:pt x="76559" y="-191"/>
                  </a:cubicBezTo>
                  <a:cubicBezTo>
                    <a:pt x="76559" y="-191"/>
                    <a:pt x="154468" y="88281"/>
                    <a:pt x="154976" y="197856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45"/>
            <p:cNvSpPr/>
            <p:nvPr/>
          </p:nvSpPr>
          <p:spPr>
            <a:xfrm>
              <a:off x="8685251" y="5417905"/>
              <a:ext cx="301465" cy="67829"/>
            </a:xfrm>
            <a:custGeom>
              <a:avLst/>
              <a:gdLst/>
              <a:ahLst/>
              <a:cxnLst/>
              <a:rect l="l" t="t" r="r" b="b"/>
              <a:pathLst>
                <a:path w="301465" h="67829" extrusionOk="0">
                  <a:moveTo>
                    <a:pt x="301466" y="33915"/>
                  </a:moveTo>
                  <a:cubicBezTo>
                    <a:pt x="301466" y="52646"/>
                    <a:pt x="233980" y="67830"/>
                    <a:pt x="150733" y="67830"/>
                  </a:cubicBezTo>
                  <a:cubicBezTo>
                    <a:pt x="67485" y="67830"/>
                    <a:pt x="0" y="52646"/>
                    <a:pt x="0" y="33915"/>
                  </a:cubicBezTo>
                  <a:cubicBezTo>
                    <a:pt x="0" y="15184"/>
                    <a:pt x="67485" y="0"/>
                    <a:pt x="150733" y="0"/>
                  </a:cubicBezTo>
                  <a:cubicBezTo>
                    <a:pt x="233980" y="0"/>
                    <a:pt x="301466" y="15184"/>
                    <a:pt x="301466" y="33915"/>
                  </a:cubicBezTo>
                  <a:close/>
                </a:path>
              </a:pathLst>
            </a:custGeom>
            <a:solidFill>
              <a:srgbClr val="00BFA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5"/>
            <p:cNvSpPr/>
            <p:nvPr/>
          </p:nvSpPr>
          <p:spPr>
            <a:xfrm>
              <a:off x="8732850" y="4878638"/>
              <a:ext cx="198332" cy="198332"/>
            </a:xfrm>
            <a:custGeom>
              <a:avLst/>
              <a:gdLst/>
              <a:ahLst/>
              <a:cxnLst/>
              <a:rect l="l" t="t" r="r" b="b"/>
              <a:pathLst>
                <a:path w="198332" h="198332" extrusionOk="0">
                  <a:moveTo>
                    <a:pt x="198333" y="99166"/>
                  </a:moveTo>
                  <a:cubicBezTo>
                    <a:pt x="198333" y="153934"/>
                    <a:pt x="153935" y="198333"/>
                    <a:pt x="99166" y="198333"/>
                  </a:cubicBezTo>
                  <a:cubicBezTo>
                    <a:pt x="44398" y="198333"/>
                    <a:pt x="0" y="153934"/>
                    <a:pt x="0" y="99166"/>
                  </a:cubicBezTo>
                  <a:cubicBezTo>
                    <a:pt x="0" y="44398"/>
                    <a:pt x="44398" y="0"/>
                    <a:pt x="99166" y="0"/>
                  </a:cubicBezTo>
                  <a:cubicBezTo>
                    <a:pt x="153935" y="0"/>
                    <a:pt x="198333" y="44398"/>
                    <a:pt x="198333" y="9916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3" name="Google Shape;443;p45"/>
          <p:cNvGrpSpPr/>
          <p:nvPr/>
        </p:nvGrpSpPr>
        <p:grpSpPr>
          <a:xfrm>
            <a:off x="3914485" y="1881198"/>
            <a:ext cx="622559" cy="622559"/>
            <a:chOff x="1324918" y="2946773"/>
            <a:chExt cx="622559" cy="622559"/>
          </a:xfrm>
        </p:grpSpPr>
        <p:sp>
          <p:nvSpPr>
            <p:cNvPr id="444" name="Google Shape;444;p45"/>
            <p:cNvSpPr/>
            <p:nvPr/>
          </p:nvSpPr>
          <p:spPr>
            <a:xfrm>
              <a:off x="1368392" y="3159447"/>
              <a:ext cx="409885" cy="409885"/>
            </a:xfrm>
            <a:prstGeom prst="ellipse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5" name="Google Shape;445;p45" descr="Checkmark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4918" y="2946773"/>
              <a:ext cx="622559" cy="6225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" name="Google Shape;446;p45"/>
          <p:cNvGrpSpPr/>
          <p:nvPr/>
        </p:nvGrpSpPr>
        <p:grpSpPr>
          <a:xfrm>
            <a:off x="3042778" y="3067507"/>
            <a:ext cx="424539" cy="424539"/>
            <a:chOff x="1324918" y="2946773"/>
            <a:chExt cx="622559" cy="622559"/>
          </a:xfrm>
        </p:grpSpPr>
        <p:sp>
          <p:nvSpPr>
            <p:cNvPr id="447" name="Google Shape;447;p45"/>
            <p:cNvSpPr/>
            <p:nvPr/>
          </p:nvSpPr>
          <p:spPr>
            <a:xfrm>
              <a:off x="1368392" y="3159447"/>
              <a:ext cx="409885" cy="409885"/>
            </a:xfrm>
            <a:prstGeom prst="ellipse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8" name="Google Shape;448;p45" descr="Checkmark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4918" y="2946773"/>
              <a:ext cx="622559" cy="6225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" name="Google Shape;449;p45"/>
          <p:cNvGrpSpPr/>
          <p:nvPr/>
        </p:nvGrpSpPr>
        <p:grpSpPr>
          <a:xfrm>
            <a:off x="6770478" y="2008237"/>
            <a:ext cx="390094" cy="390094"/>
            <a:chOff x="1324918" y="2946773"/>
            <a:chExt cx="622559" cy="622559"/>
          </a:xfrm>
        </p:grpSpPr>
        <p:sp>
          <p:nvSpPr>
            <p:cNvPr id="450" name="Google Shape;450;p45"/>
            <p:cNvSpPr/>
            <p:nvPr/>
          </p:nvSpPr>
          <p:spPr>
            <a:xfrm>
              <a:off x="1368392" y="3159447"/>
              <a:ext cx="409885" cy="409885"/>
            </a:xfrm>
            <a:prstGeom prst="ellipse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1" name="Google Shape;451;p45" descr="Checkmark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4918" y="2946773"/>
              <a:ext cx="622559" cy="6225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p45"/>
          <p:cNvGrpSpPr/>
          <p:nvPr/>
        </p:nvGrpSpPr>
        <p:grpSpPr>
          <a:xfrm>
            <a:off x="8770989" y="3594351"/>
            <a:ext cx="309836" cy="309836"/>
            <a:chOff x="1324918" y="2946773"/>
            <a:chExt cx="622559" cy="622559"/>
          </a:xfrm>
        </p:grpSpPr>
        <p:sp>
          <p:nvSpPr>
            <p:cNvPr id="453" name="Google Shape;453;p45"/>
            <p:cNvSpPr/>
            <p:nvPr/>
          </p:nvSpPr>
          <p:spPr>
            <a:xfrm>
              <a:off x="1368392" y="3159447"/>
              <a:ext cx="409885" cy="409885"/>
            </a:xfrm>
            <a:prstGeom prst="ellipse">
              <a:avLst/>
            </a:prstGeom>
            <a:solidFill>
              <a:srgbClr val="8DA9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4" name="Google Shape;454;p45" descr="Checkmark with solid fi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4918" y="2946773"/>
              <a:ext cx="622559" cy="62255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296;p45">
            <a:extLst>
              <a:ext uri="{FF2B5EF4-FFF2-40B4-BE49-F238E27FC236}">
                <a16:creationId xmlns:a16="http://schemas.microsoft.com/office/drawing/2014/main" id="{A4FAF0F9-E5BB-6843-A554-41EC2DD90321}"/>
              </a:ext>
            </a:extLst>
          </p:cNvPr>
          <p:cNvSpPr txBox="1"/>
          <p:nvPr/>
        </p:nvSpPr>
        <p:spPr>
          <a:xfrm>
            <a:off x="2174700" y="1350568"/>
            <a:ext cx="856103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contoh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implementasi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ini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,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digunakan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server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node.js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menjalankan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Socket.IO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dan Angular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untuk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tampilan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 front-end </a:t>
            </a:r>
            <a:r>
              <a:rPr lang="en-US" sz="1800" b="1" i="0" u="none" strike="noStrike" cap="none" dirty="0" err="1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aplikasi</a:t>
            </a:r>
            <a:r>
              <a:rPr lang="en-US" sz="1800" b="1" i="0" u="none" strike="noStrike" cap="none" dirty="0">
                <a:solidFill>
                  <a:srgbClr val="112B43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F37B87-916B-3C46-8321-035ECA65D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5" b="14246"/>
          <a:stretch/>
        </p:blipFill>
        <p:spPr>
          <a:xfrm>
            <a:off x="2324428" y="2400135"/>
            <a:ext cx="8082012" cy="397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3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/>
          <p:nvPr/>
        </p:nvSpPr>
        <p:spPr>
          <a:xfrm>
            <a:off x="2174700" y="478992"/>
            <a:ext cx="41907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Implementasi</a:t>
            </a:r>
            <a:endParaRPr sz="14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95;p45">
            <a:extLst>
              <a:ext uri="{FF2B5EF4-FFF2-40B4-BE49-F238E27FC236}">
                <a16:creationId xmlns:a16="http://schemas.microsoft.com/office/drawing/2014/main" id="{5CD8A142-C57A-664C-90EB-C2562E63E044}"/>
              </a:ext>
            </a:extLst>
          </p:cNvPr>
          <p:cNvSpPr txBox="1"/>
          <p:nvPr/>
        </p:nvSpPr>
        <p:spPr>
          <a:xfrm>
            <a:off x="2174699" y="1479842"/>
            <a:ext cx="5207407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Inisiasi</a:t>
            </a:r>
            <a:r>
              <a:rPr lang="en-US" sz="2000" b="1" i="0" u="none" strike="noStrike" cap="none" dirty="0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 Server </a:t>
            </a:r>
            <a:r>
              <a:rPr lang="en-US" sz="2000" b="1" i="0" u="none" strike="noStrike" cap="none" dirty="0" err="1">
                <a:solidFill>
                  <a:srgbClr val="1E4E79"/>
                </a:solidFill>
                <a:latin typeface="Barlow"/>
                <a:ea typeface="Barlow"/>
                <a:cs typeface="Barlow"/>
                <a:sym typeface="Barlow"/>
              </a:rPr>
              <a:t>Socket.IO</a:t>
            </a:r>
            <a:endParaRPr sz="1100" b="0" i="0" u="none" strike="noStrike" cap="none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857AE777-E066-A741-977C-A752320C9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68" y="2398098"/>
            <a:ext cx="5676900" cy="130810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364297-6213-4341-90EE-A337F4D64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968" y="3795271"/>
            <a:ext cx="4254500" cy="762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04CB68-161A-2A48-AA24-0F02C3A08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968" y="2036062"/>
            <a:ext cx="3073400" cy="317500"/>
          </a:xfrm>
          <a:prstGeom prst="rect">
            <a:avLst/>
          </a:prstGeom>
        </p:spPr>
      </p:pic>
      <p:pic>
        <p:nvPicPr>
          <p:cNvPr id="18" name="Picture 1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5817B9B-3D4E-0941-88FF-7C5F82700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242" y="2025358"/>
            <a:ext cx="3251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564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369</Words>
  <Application>Microsoft Macintosh PowerPoint</Application>
  <PresentationFormat>Widescreen</PresentationFormat>
  <Paragraphs>71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Barlow SemiBold</vt:lpstr>
      <vt:lpstr>Barlow</vt:lpstr>
      <vt:lpstr>Barlow Medium</vt:lpstr>
      <vt:lpstr>Open Sans</vt:lpstr>
      <vt:lpstr>Barlow ExtraBold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Pandu</dc:creator>
  <cp:lastModifiedBy>muhammad.p.widodo</cp:lastModifiedBy>
  <cp:revision>26</cp:revision>
  <dcterms:created xsi:type="dcterms:W3CDTF">2020-08-02T05:57:59Z</dcterms:created>
  <dcterms:modified xsi:type="dcterms:W3CDTF">2021-08-04T06:17:42Z</dcterms:modified>
</cp:coreProperties>
</file>